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9"/>
  </p:notesMasterIdLst>
  <p:sldIdLst>
    <p:sldId id="256" r:id="rId3"/>
    <p:sldId id="262" r:id="rId4"/>
    <p:sldId id="258" r:id="rId5"/>
    <p:sldId id="259" r:id="rId6"/>
    <p:sldId id="260" r:id="rId7"/>
    <p:sldId id="261" r:id="rId8"/>
  </p:sldIdLst>
  <p:sldSz cx="12190413" cy="6859588"/>
  <p:notesSz cx="9944100" cy="68056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528" y="-90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перемещения страницы щёлкните мышью</a:t>
            </a: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r>
              <a:rPr lang="ru-RU" sz="2000" b="0" strike="noStrike" spc="-1">
                <a:latin typeface="Arial"/>
              </a:rPr>
              <a:t>Для правки формата примечаний щёлкните мышью</a:t>
            </a:r>
          </a:p>
        </p:txBody>
      </p:sp>
      <p:sp>
        <p:nvSpPr>
          <p:cNvPr id="78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r>
              <a:rPr lang="ru-RU" sz="1400" b="0" strike="noStrike" spc="-1">
                <a:latin typeface="Times New Roman"/>
              </a:rPr>
              <a:t>&lt;верхний колонтитул&gt;</a:t>
            </a:r>
          </a:p>
        </p:txBody>
      </p:sp>
      <p:sp>
        <p:nvSpPr>
          <p:cNvPr id="79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algn="r">
              <a:buNone/>
            </a:pPr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80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/>
          <a:p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81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/>
          <a:p>
            <a:pPr algn="r">
              <a:buNone/>
            </a:pPr>
            <a:fld id="{415E3CF0-2067-4EC0-AD49-D40E47A2F74F}" type="slidenum">
              <a:rPr lang="ru-RU" sz="1400" b="0" strike="noStrike" spc="-1">
                <a:latin typeface="Times New Roman"/>
              </a:rPr>
              <a:pPr algn="r">
                <a:buNone/>
              </a:pPr>
              <a:t>‹#›</a:t>
            </a:fld>
            <a:endParaRPr lang="ru-RU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-8680450" y="4079875"/>
            <a:ext cx="19494500" cy="10969625"/>
          </a:xfrm>
          <a:prstGeom prst="rect">
            <a:avLst/>
          </a:prstGeom>
        </p:spPr>
      </p:sp>
      <p:sp>
        <p:nvSpPr>
          <p:cNvPr id="282" name="PlaceHolder 2"/>
          <p:cNvSpPr>
            <a:spLocks noGrp="1"/>
          </p:cNvSpPr>
          <p:nvPr>
            <p:ph type="body"/>
          </p:nvPr>
        </p:nvSpPr>
        <p:spPr>
          <a:xfrm>
            <a:off x="994320" y="3274920"/>
            <a:ext cx="7943040" cy="2667960"/>
          </a:xfrm>
          <a:prstGeom prst="rect">
            <a:avLst/>
          </a:prstGeom>
        </p:spPr>
        <p:txBody>
          <a:bodyPr lIns="95400" tIns="47520" rIns="95400" bIns="4752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283" name="CustomShape 3"/>
          <p:cNvSpPr/>
          <p:nvPr/>
        </p:nvSpPr>
        <p:spPr>
          <a:xfrm>
            <a:off x="5632200" y="6463800"/>
            <a:ext cx="4296240" cy="329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47520" rIns="95400" bIns="47520" anchor="b">
            <a:noAutofit/>
          </a:bodyPr>
          <a:lstStyle/>
          <a:p>
            <a:pPr algn="r">
              <a:lnSpc>
                <a:spcPct val="100000"/>
              </a:lnSpc>
            </a:pPr>
            <a:fld id="{A1FDF0DC-6A11-4753-A839-E0BBA957B00D}" type="slidenum">
              <a:rPr lang="ru-RU" sz="1300" b="0" strike="noStrike" spc="-1">
                <a:solidFill>
                  <a:srgbClr val="000000"/>
                </a:solidFill>
                <a:latin typeface="Times New Roman"/>
                <a:ea typeface="+mn-ea"/>
              </a:rPr>
              <a:pPr algn="r">
                <a:lnSpc>
                  <a:spcPct val="100000"/>
                </a:lnSpc>
              </a:pPr>
              <a:t>2</a:t>
            </a:fld>
            <a:endParaRPr lang="ru-RU" sz="13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-11387138" y="5067300"/>
            <a:ext cx="24261763" cy="13652500"/>
          </a:xfrm>
          <a:prstGeom prst="rect">
            <a:avLst/>
          </a:prstGeom>
          <a:ln w="0">
            <a:noFill/>
          </a:ln>
        </p:spPr>
      </p:sp>
      <p:sp>
        <p:nvSpPr>
          <p:cNvPr id="322" name="PlaceHolder 2"/>
          <p:cNvSpPr>
            <a:spLocks noGrp="1"/>
          </p:cNvSpPr>
          <p:nvPr>
            <p:ph type="body"/>
          </p:nvPr>
        </p:nvSpPr>
        <p:spPr>
          <a:xfrm>
            <a:off x="994680" y="3275280"/>
            <a:ext cx="7942320" cy="2666880"/>
          </a:xfrm>
          <a:prstGeom prst="rect">
            <a:avLst/>
          </a:prstGeom>
          <a:noFill/>
          <a:ln w="0">
            <a:noFill/>
          </a:ln>
        </p:spPr>
        <p:txBody>
          <a:bodyPr lIns="95400" tIns="47520" rIns="95400" bIns="47520" anchor="t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323" name="CustomShape 3"/>
          <p:cNvSpPr/>
          <p:nvPr/>
        </p:nvSpPr>
        <p:spPr>
          <a:xfrm>
            <a:off x="5632920" y="6464160"/>
            <a:ext cx="4296240" cy="328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47520" rIns="95400" bIns="47520" anchor="b">
            <a:noAutofit/>
          </a:bodyPr>
          <a:lstStyle/>
          <a:p>
            <a:pPr algn="r">
              <a:lnSpc>
                <a:spcPct val="100000"/>
              </a:lnSpc>
              <a:buNone/>
            </a:pPr>
            <a:fld id="{405F877E-1D1B-491E-9D06-8AE408603C46}" type="slidenum">
              <a:rPr lang="ru-RU" sz="1300" b="0" strike="noStrike" spc="-1">
                <a:solidFill>
                  <a:srgbClr val="000000"/>
                </a:solidFill>
                <a:latin typeface="Calibri"/>
                <a:ea typeface="+mn-ea"/>
              </a:rPr>
              <a:pPr algn="r">
                <a:lnSpc>
                  <a:spcPct val="100000"/>
                </a:lnSpc>
                <a:buNone/>
              </a:pPr>
              <a:t>3</a:t>
            </a:fld>
            <a:endParaRPr lang="ru-RU" sz="1300" b="0" strike="noStrike" spc="-1">
              <a:latin typeface="Arial"/>
            </a:endParaRPr>
          </a:p>
        </p:txBody>
      </p:sp>
      <p:sp>
        <p:nvSpPr>
          <p:cNvPr id="324" name="CustomShape 4"/>
          <p:cNvSpPr/>
          <p:nvPr/>
        </p:nvSpPr>
        <p:spPr>
          <a:xfrm>
            <a:off x="0" y="0"/>
            <a:ext cx="4296240" cy="328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-11387160" y="5067360"/>
            <a:ext cx="24261480" cy="13652280"/>
          </a:xfrm>
          <a:prstGeom prst="rect">
            <a:avLst/>
          </a:prstGeom>
          <a:ln w="0">
            <a:noFill/>
          </a:ln>
        </p:spPr>
      </p:sp>
      <p:sp>
        <p:nvSpPr>
          <p:cNvPr id="326" name="PlaceHolder 2"/>
          <p:cNvSpPr>
            <a:spLocks noGrp="1"/>
          </p:cNvSpPr>
          <p:nvPr>
            <p:ph type="body"/>
          </p:nvPr>
        </p:nvSpPr>
        <p:spPr>
          <a:xfrm>
            <a:off x="994680" y="3275280"/>
            <a:ext cx="7942320" cy="2666880"/>
          </a:xfrm>
          <a:prstGeom prst="rect">
            <a:avLst/>
          </a:prstGeom>
          <a:noFill/>
          <a:ln w="0">
            <a:noFill/>
          </a:ln>
        </p:spPr>
        <p:txBody>
          <a:bodyPr lIns="95400" tIns="47520" rIns="95400" bIns="47520" anchor="t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327" name="CustomShape 3"/>
          <p:cNvSpPr/>
          <p:nvPr/>
        </p:nvSpPr>
        <p:spPr>
          <a:xfrm>
            <a:off x="5632920" y="6464160"/>
            <a:ext cx="4296240" cy="328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47520" rIns="95400" bIns="47520" anchor="b">
            <a:noAutofit/>
          </a:bodyPr>
          <a:lstStyle/>
          <a:p>
            <a:pPr algn="r">
              <a:lnSpc>
                <a:spcPct val="100000"/>
              </a:lnSpc>
              <a:buNone/>
            </a:pPr>
            <a:fld id="{D440275B-FBEB-4087-8E99-7108E6DD1DE2}" type="slidenum">
              <a:rPr lang="ru-RU" sz="1300" b="0" strike="noStrike" spc="-1">
                <a:solidFill>
                  <a:srgbClr val="000000"/>
                </a:solidFill>
                <a:latin typeface="Calibri"/>
                <a:ea typeface="+mn-ea"/>
              </a:rPr>
              <a:pPr algn="r">
                <a:lnSpc>
                  <a:spcPct val="100000"/>
                </a:lnSpc>
                <a:buNone/>
              </a:pPr>
              <a:t>4</a:t>
            </a:fld>
            <a:endParaRPr lang="ru-RU" sz="1300" b="0" strike="noStrike" spc="-1">
              <a:latin typeface="Arial"/>
            </a:endParaRPr>
          </a:p>
        </p:txBody>
      </p:sp>
      <p:sp>
        <p:nvSpPr>
          <p:cNvPr id="328" name="CustomShape 4"/>
          <p:cNvSpPr/>
          <p:nvPr/>
        </p:nvSpPr>
        <p:spPr>
          <a:xfrm>
            <a:off x="0" y="0"/>
            <a:ext cx="4296240" cy="328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-25195213" y="10666413"/>
            <a:ext cx="51080988" cy="28744862"/>
          </a:xfrm>
          <a:prstGeom prst="rect">
            <a:avLst/>
          </a:prstGeom>
          <a:ln w="0">
            <a:noFill/>
          </a:ln>
        </p:spPr>
      </p:sp>
      <p:sp>
        <p:nvSpPr>
          <p:cNvPr id="330" name="PlaceHolder 2"/>
          <p:cNvSpPr>
            <a:spLocks noGrp="1"/>
          </p:cNvSpPr>
          <p:nvPr>
            <p:ph type="body"/>
          </p:nvPr>
        </p:nvSpPr>
        <p:spPr>
          <a:xfrm>
            <a:off x="994680" y="3275280"/>
            <a:ext cx="7942320" cy="2666880"/>
          </a:xfrm>
          <a:prstGeom prst="rect">
            <a:avLst/>
          </a:prstGeom>
          <a:noFill/>
          <a:ln w="0">
            <a:noFill/>
          </a:ln>
        </p:spPr>
        <p:txBody>
          <a:bodyPr lIns="95400" tIns="47520" rIns="95400" bIns="47520" anchor="t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331" name="CustomShape 3"/>
          <p:cNvSpPr/>
          <p:nvPr/>
        </p:nvSpPr>
        <p:spPr>
          <a:xfrm>
            <a:off x="5632920" y="6464160"/>
            <a:ext cx="4296240" cy="328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47520" rIns="95400" bIns="47520" anchor="b">
            <a:noAutofit/>
          </a:bodyPr>
          <a:lstStyle/>
          <a:p>
            <a:pPr algn="r">
              <a:lnSpc>
                <a:spcPct val="100000"/>
              </a:lnSpc>
              <a:buNone/>
            </a:pPr>
            <a:fld id="{96EB00E6-7D6A-40B1-9411-2F70FCCD001C}" type="slidenum">
              <a:rPr lang="ru-RU" sz="1300" b="0" strike="noStrike" spc="-1">
                <a:solidFill>
                  <a:srgbClr val="000000"/>
                </a:solidFill>
                <a:latin typeface="Calibri"/>
                <a:ea typeface="+mn-ea"/>
              </a:rPr>
              <a:pPr algn="r">
                <a:lnSpc>
                  <a:spcPct val="100000"/>
                </a:lnSpc>
                <a:buNone/>
              </a:pPr>
              <a:t>5</a:t>
            </a:fld>
            <a:endParaRPr lang="ru-RU" sz="1300" b="0" strike="noStrike" spc="-1">
              <a:latin typeface="Arial"/>
            </a:endParaRPr>
          </a:p>
        </p:txBody>
      </p:sp>
      <p:sp>
        <p:nvSpPr>
          <p:cNvPr id="332" name="CustomShape 4"/>
          <p:cNvSpPr/>
          <p:nvPr/>
        </p:nvSpPr>
        <p:spPr>
          <a:xfrm>
            <a:off x="0" y="0"/>
            <a:ext cx="4296240" cy="328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-11387160" y="5067360"/>
            <a:ext cx="24261480" cy="13652280"/>
          </a:xfrm>
          <a:prstGeom prst="rect">
            <a:avLst/>
          </a:prstGeom>
          <a:ln w="0">
            <a:noFill/>
          </a:ln>
        </p:spPr>
      </p:sp>
      <p:sp>
        <p:nvSpPr>
          <p:cNvPr id="334" name="PlaceHolder 2"/>
          <p:cNvSpPr>
            <a:spLocks noGrp="1"/>
          </p:cNvSpPr>
          <p:nvPr>
            <p:ph type="body"/>
          </p:nvPr>
        </p:nvSpPr>
        <p:spPr>
          <a:xfrm>
            <a:off x="994680" y="3275280"/>
            <a:ext cx="7942320" cy="2666880"/>
          </a:xfrm>
          <a:prstGeom prst="rect">
            <a:avLst/>
          </a:prstGeom>
          <a:noFill/>
          <a:ln w="0">
            <a:noFill/>
          </a:ln>
        </p:spPr>
        <p:txBody>
          <a:bodyPr lIns="95400" tIns="47520" rIns="95400" bIns="47520" anchor="t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335" name="CustomShape 30"/>
          <p:cNvSpPr/>
          <p:nvPr/>
        </p:nvSpPr>
        <p:spPr>
          <a:xfrm>
            <a:off x="5632920" y="6464160"/>
            <a:ext cx="4296240" cy="328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47520" rIns="95400" bIns="47520" anchor="b">
            <a:noAutofit/>
          </a:bodyPr>
          <a:lstStyle/>
          <a:p>
            <a:pPr algn="r">
              <a:lnSpc>
                <a:spcPct val="100000"/>
              </a:lnSpc>
              <a:buNone/>
            </a:pPr>
            <a:fld id="{D32E2D2F-295C-4950-B5CF-A44C257F0AC0}" type="slidenum">
              <a:rPr lang="ru-RU" sz="1300" b="0" strike="noStrike" spc="-1">
                <a:solidFill>
                  <a:srgbClr val="000000"/>
                </a:solidFill>
                <a:latin typeface="Calibri"/>
                <a:ea typeface="+mn-ea"/>
              </a:rPr>
              <a:pPr algn="r">
                <a:lnSpc>
                  <a:spcPct val="100000"/>
                </a:lnSpc>
                <a:buNone/>
              </a:pPr>
              <a:t>6</a:t>
            </a:fld>
            <a:endParaRPr lang="ru-RU" sz="1300" b="0" strike="noStrike" spc="-1">
              <a:latin typeface="Arial"/>
            </a:endParaRPr>
          </a:p>
        </p:txBody>
      </p:sp>
      <p:sp>
        <p:nvSpPr>
          <p:cNvPr id="336" name="CustomShape 31"/>
          <p:cNvSpPr/>
          <p:nvPr/>
        </p:nvSpPr>
        <p:spPr>
          <a:xfrm>
            <a:off x="0" y="0"/>
            <a:ext cx="4296240" cy="328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609480" y="1604880"/>
            <a:ext cx="1097064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609480" y="3682800"/>
            <a:ext cx="1097064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609480" y="160488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6231240" y="160488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/>
          </p:nvPr>
        </p:nvSpPr>
        <p:spPr>
          <a:xfrm>
            <a:off x="609480" y="368280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/>
          </p:nvPr>
        </p:nvSpPr>
        <p:spPr>
          <a:xfrm>
            <a:off x="6231240" y="368280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609480" y="1604880"/>
            <a:ext cx="353232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318920" y="1604880"/>
            <a:ext cx="353232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8028000" y="1604880"/>
            <a:ext cx="353232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609480" y="3682800"/>
            <a:ext cx="353232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/>
          </p:nvPr>
        </p:nvSpPr>
        <p:spPr>
          <a:xfrm>
            <a:off x="4318920" y="3682800"/>
            <a:ext cx="353232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/>
          </p:nvPr>
        </p:nvSpPr>
        <p:spPr>
          <a:xfrm>
            <a:off x="8028000" y="3682800"/>
            <a:ext cx="353232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609480" y="1604880"/>
            <a:ext cx="10970640" cy="3978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609480" y="1604880"/>
            <a:ext cx="10970640" cy="3978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/>
          </p:nvPr>
        </p:nvSpPr>
        <p:spPr>
          <a:xfrm>
            <a:off x="609480" y="1604880"/>
            <a:ext cx="5353560" cy="3978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/>
          </p:nvPr>
        </p:nvSpPr>
        <p:spPr>
          <a:xfrm>
            <a:off x="6231240" y="1604880"/>
            <a:ext cx="5353560" cy="3978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0640" cy="5309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>
          <a:xfrm>
            <a:off x="609480" y="160488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/>
          </p:nvPr>
        </p:nvSpPr>
        <p:spPr>
          <a:xfrm>
            <a:off x="6231240" y="1604880"/>
            <a:ext cx="5353560" cy="3978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/>
          </p:nvPr>
        </p:nvSpPr>
        <p:spPr>
          <a:xfrm>
            <a:off x="609480" y="368280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609480" y="1604880"/>
            <a:ext cx="10970640" cy="3978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/>
          </p:nvPr>
        </p:nvSpPr>
        <p:spPr>
          <a:xfrm>
            <a:off x="609480" y="1604880"/>
            <a:ext cx="5353560" cy="3978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/>
          </p:nvPr>
        </p:nvSpPr>
        <p:spPr>
          <a:xfrm>
            <a:off x="6231240" y="160488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/>
          </p:nvPr>
        </p:nvSpPr>
        <p:spPr>
          <a:xfrm>
            <a:off x="6231240" y="368280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/>
          </p:nvPr>
        </p:nvSpPr>
        <p:spPr>
          <a:xfrm>
            <a:off x="609480" y="160488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/>
          </p:nvPr>
        </p:nvSpPr>
        <p:spPr>
          <a:xfrm>
            <a:off x="6231240" y="160488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/>
          </p:nvPr>
        </p:nvSpPr>
        <p:spPr>
          <a:xfrm>
            <a:off x="609480" y="3682800"/>
            <a:ext cx="1097064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/>
          </p:nvPr>
        </p:nvSpPr>
        <p:spPr>
          <a:xfrm>
            <a:off x="609480" y="1604880"/>
            <a:ext cx="1097064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/>
          </p:nvPr>
        </p:nvSpPr>
        <p:spPr>
          <a:xfrm>
            <a:off x="609480" y="3682800"/>
            <a:ext cx="1097064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/>
          </p:nvPr>
        </p:nvSpPr>
        <p:spPr>
          <a:xfrm>
            <a:off x="609480" y="160488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/>
          </p:nvPr>
        </p:nvSpPr>
        <p:spPr>
          <a:xfrm>
            <a:off x="6231240" y="160488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/>
          </p:nvPr>
        </p:nvSpPr>
        <p:spPr>
          <a:xfrm>
            <a:off x="609480" y="368280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/>
          </p:nvPr>
        </p:nvSpPr>
        <p:spPr>
          <a:xfrm>
            <a:off x="6231240" y="368280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/>
          </p:nvPr>
        </p:nvSpPr>
        <p:spPr>
          <a:xfrm>
            <a:off x="609480" y="1604880"/>
            <a:ext cx="353232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/>
          </p:nvPr>
        </p:nvSpPr>
        <p:spPr>
          <a:xfrm>
            <a:off x="4318920" y="1604880"/>
            <a:ext cx="353232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/>
          </p:nvPr>
        </p:nvSpPr>
        <p:spPr>
          <a:xfrm>
            <a:off x="8028000" y="1604880"/>
            <a:ext cx="353232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/>
          </p:nvPr>
        </p:nvSpPr>
        <p:spPr>
          <a:xfrm>
            <a:off x="609480" y="3682800"/>
            <a:ext cx="353232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/>
          </p:nvPr>
        </p:nvSpPr>
        <p:spPr>
          <a:xfrm>
            <a:off x="4318920" y="3682800"/>
            <a:ext cx="353232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/>
          </p:nvPr>
        </p:nvSpPr>
        <p:spPr>
          <a:xfrm>
            <a:off x="8028000" y="3682800"/>
            <a:ext cx="353232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/>
          </p:nvPr>
        </p:nvSpPr>
        <p:spPr>
          <a:xfrm>
            <a:off x="609480" y="1604880"/>
            <a:ext cx="10970640" cy="3978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609480" y="1604880"/>
            <a:ext cx="5353560" cy="3978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/>
          </p:nvPr>
        </p:nvSpPr>
        <p:spPr>
          <a:xfrm>
            <a:off x="6231240" y="1604880"/>
            <a:ext cx="5353560" cy="3978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0640" cy="5309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609480" y="160488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6231240" y="1604880"/>
            <a:ext cx="5353560" cy="3978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/>
          </p:nvPr>
        </p:nvSpPr>
        <p:spPr>
          <a:xfrm>
            <a:off x="609480" y="368280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609480" y="1604880"/>
            <a:ext cx="5353560" cy="3978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6231240" y="160488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/>
          </p:nvPr>
        </p:nvSpPr>
        <p:spPr>
          <a:xfrm>
            <a:off x="6231240" y="368280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609480" y="160488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6231240" y="160488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609480" y="3682800"/>
            <a:ext cx="1097064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609480" y="1604880"/>
            <a:ext cx="10970640" cy="3978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609480" y="1604880"/>
            <a:ext cx="10970640" cy="3978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gif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5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0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5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0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Picture 2" descr="заставка-1"/>
          <p:cNvPicPr/>
          <p:nvPr/>
        </p:nvPicPr>
        <p:blipFill>
          <a:blip r:embed="rId2" cstate="print"/>
          <a:stretch/>
        </p:blipFill>
        <p:spPr>
          <a:xfrm>
            <a:off x="-88560" y="-71280"/>
            <a:ext cx="12304080" cy="6930360"/>
          </a:xfrm>
          <a:prstGeom prst="rect">
            <a:avLst/>
          </a:prstGeom>
          <a:ln w="9360">
            <a:noFill/>
          </a:ln>
        </p:spPr>
      </p:pic>
      <p:sp>
        <p:nvSpPr>
          <p:cNvPr id="83" name="CustomShape 1"/>
          <p:cNvSpPr/>
          <p:nvPr/>
        </p:nvSpPr>
        <p:spPr>
          <a:xfrm>
            <a:off x="1787040" y="2643840"/>
            <a:ext cx="8522640" cy="1872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4760" tIns="52560" rIns="104760" bIns="5256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2900" b="1" strike="noStrike" spc="-1">
                <a:solidFill>
                  <a:srgbClr val="FFFF99"/>
                </a:solidFill>
                <a:latin typeface="Arial"/>
                <a:ea typeface="DejaVu Sans"/>
              </a:rPr>
              <a:t>Информационно-аналитические материалы  </a:t>
            </a:r>
            <a:endParaRPr lang="ru-RU" sz="2900" b="0" strike="noStrike" spc="-1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2900" b="1" strike="noStrike" spc="-1">
                <a:solidFill>
                  <a:srgbClr val="FFFF99"/>
                </a:solidFill>
                <a:latin typeface="Arial"/>
                <a:ea typeface="DejaVu Sans"/>
              </a:rPr>
              <a:t>(модель развития обстановки)</a:t>
            </a:r>
            <a:endParaRPr lang="ru-RU" sz="2900" b="0" strike="noStrike" spc="-1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2900" b="1" strike="noStrike" spc="-1">
                <a:solidFill>
                  <a:srgbClr val="FFFF99"/>
                </a:solidFill>
                <a:latin typeface="Arial"/>
                <a:ea typeface="DejaVu Sans"/>
              </a:rPr>
              <a:t>на территории Оренбургской области </a:t>
            </a:r>
            <a:endParaRPr lang="ru-RU" sz="2900" b="0" strike="noStrike" spc="-1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2900" b="1" strike="noStrike" spc="-1">
                <a:solidFill>
                  <a:srgbClr val="FFFF99"/>
                </a:solidFill>
                <a:latin typeface="Arial"/>
                <a:ea typeface="DejaVu Sans"/>
              </a:rPr>
              <a:t>на 05 декабря 2022 года </a:t>
            </a:r>
            <a:endParaRPr lang="ru-RU" sz="29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icture 103"/>
          <p:cNvPicPr/>
          <p:nvPr/>
        </p:nvPicPr>
        <p:blipFill>
          <a:blip r:embed="rId3" cstate="print"/>
          <a:srcRect l="8275" t="18001" b="7732"/>
          <a:stretch/>
        </p:blipFill>
        <p:spPr>
          <a:xfrm>
            <a:off x="13320" y="911880"/>
            <a:ext cx="12176640" cy="5947200"/>
          </a:xfrm>
          <a:prstGeom prst="rect">
            <a:avLst/>
          </a:prstGeom>
          <a:ln w="9360">
            <a:noFill/>
          </a:ln>
        </p:spPr>
      </p:pic>
      <p:sp>
        <p:nvSpPr>
          <p:cNvPr id="85" name="CustomShape 1"/>
          <p:cNvSpPr/>
          <p:nvPr/>
        </p:nvSpPr>
        <p:spPr>
          <a:xfrm>
            <a:off x="2032200" y="2413440"/>
            <a:ext cx="2197800" cy="348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59400" tIns="29880" rIns="59400" bIns="2988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900" b="0" strike="noStrike" spc="-1">
                <a:solidFill>
                  <a:srgbClr val="000000"/>
                </a:solidFill>
                <a:latin typeface="Calibri"/>
                <a:ea typeface="DejaVu Sans"/>
              </a:rPr>
              <a:t>Западные районы</a:t>
            </a:r>
            <a:endParaRPr lang="ru-RU" sz="1900" b="0" strike="noStrike" spc="-1">
              <a:latin typeface="Arial"/>
            </a:endParaRPr>
          </a:p>
        </p:txBody>
      </p:sp>
      <p:sp>
        <p:nvSpPr>
          <p:cNvPr id="86" name="CustomShape 2"/>
          <p:cNvSpPr/>
          <p:nvPr/>
        </p:nvSpPr>
        <p:spPr>
          <a:xfrm>
            <a:off x="8827560" y="1713240"/>
            <a:ext cx="1129320" cy="1386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7" name="CustomShape 3"/>
          <p:cNvSpPr/>
          <p:nvPr/>
        </p:nvSpPr>
        <p:spPr>
          <a:xfrm>
            <a:off x="7319342" y="4437906"/>
            <a:ext cx="2363040" cy="348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59400" tIns="29880" rIns="59400" bIns="2988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9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Восточные районы</a:t>
            </a:r>
            <a:endParaRPr lang="ru-RU" sz="1900" b="0" strike="noStrike" spc="-1" dirty="0">
              <a:latin typeface="Arial"/>
            </a:endParaRPr>
          </a:p>
        </p:txBody>
      </p:sp>
      <p:sp>
        <p:nvSpPr>
          <p:cNvPr id="88" name="CustomShape 4"/>
          <p:cNvSpPr/>
          <p:nvPr/>
        </p:nvSpPr>
        <p:spPr>
          <a:xfrm>
            <a:off x="9011880" y="1751400"/>
            <a:ext cx="767520" cy="1432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41760" tIns="20880" rIns="41760" bIns="2088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900" b="1" strike="noStrike" spc="-1">
                <a:solidFill>
                  <a:srgbClr val="000000"/>
                </a:solidFill>
                <a:latin typeface="Calibri"/>
                <a:ea typeface="DejaVu Sans"/>
              </a:rPr>
              <a:t>Слайд  </a:t>
            </a:r>
            <a:fld id="{A421C22B-E6F6-4616-9406-2A42259ADF9A}" type="slidenum">
              <a:rPr lang="ru-RU" sz="900" b="1" strike="noStrike" spc="-1">
                <a:solidFill>
                  <a:srgbClr val="000000"/>
                </a:solidFill>
                <a:latin typeface="Calibri"/>
                <a:ea typeface="DejaVu Sans"/>
              </a:rPr>
              <a:pPr algn="ctr">
                <a:lnSpc>
                  <a:spcPct val="100000"/>
                </a:lnSpc>
              </a:pPr>
              <a:t>2</a:t>
            </a:fld>
            <a:endParaRPr lang="ru-RU" sz="900" b="0" strike="noStrike" spc="-1">
              <a:latin typeface="Arial"/>
            </a:endParaRPr>
          </a:p>
        </p:txBody>
      </p:sp>
      <p:sp>
        <p:nvSpPr>
          <p:cNvPr id="89" name="CustomShape 5"/>
          <p:cNvSpPr/>
          <p:nvPr/>
        </p:nvSpPr>
        <p:spPr>
          <a:xfrm>
            <a:off x="-1" y="0"/>
            <a:ext cx="12190413" cy="926280"/>
          </a:xfrm>
          <a:prstGeom prst="rect">
            <a:avLst/>
          </a:prstGeom>
          <a:solidFill>
            <a:srgbClr val="204D84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51120" tIns="25560" rIns="51120" bIns="2556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500" b="0" strike="noStrike" spc="-1" dirty="0">
                <a:solidFill>
                  <a:srgbClr val="FFFFFF"/>
                </a:solidFill>
                <a:latin typeface="Arial"/>
                <a:ea typeface="DejaVu Sans"/>
              </a:rPr>
              <a:t>ЕЖЕДНЕВНЫЙ МЕТЕОРОЛОГИЧЕСКИЙ ПРОГНОЗ</a:t>
            </a:r>
            <a:endParaRPr lang="ru-RU" sz="15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500" b="0" strike="noStrike" spc="-1" dirty="0">
                <a:solidFill>
                  <a:srgbClr val="FFFFFF"/>
                </a:solidFill>
                <a:latin typeface="Arial"/>
                <a:ea typeface="DejaVu Sans"/>
              </a:rPr>
              <a:t>НА ТЕРРИТОРИИ ОРЕНБУРГСКОЙ ОБЛАСТИ НА  </a:t>
            </a:r>
            <a:r>
              <a:rPr lang="ru-RU" sz="1500" b="0" strike="noStrike" spc="-1" dirty="0" smtClean="0">
                <a:solidFill>
                  <a:srgbClr val="FFFFFF"/>
                </a:solidFill>
                <a:latin typeface="Arial"/>
                <a:ea typeface="DejaVu Sans"/>
              </a:rPr>
              <a:t>05.12.2022</a:t>
            </a:r>
            <a:endParaRPr lang="ru-RU" sz="1500" b="0" strike="noStrike" spc="-1" dirty="0">
              <a:latin typeface="Arial"/>
            </a:endParaRPr>
          </a:p>
        </p:txBody>
      </p:sp>
      <p:sp>
        <p:nvSpPr>
          <p:cNvPr id="90" name="CustomShape 6"/>
          <p:cNvSpPr/>
          <p:nvPr/>
        </p:nvSpPr>
        <p:spPr>
          <a:xfrm>
            <a:off x="5087094" y="4221882"/>
            <a:ext cx="2648880" cy="348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59400" tIns="29880" rIns="59400" bIns="2988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9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Центральные районы</a:t>
            </a:r>
            <a:endParaRPr lang="ru-RU" sz="1900" b="0" strike="noStrike" spc="-1" dirty="0">
              <a:latin typeface="Arial"/>
            </a:endParaRPr>
          </a:p>
        </p:txBody>
      </p:sp>
      <p:sp>
        <p:nvSpPr>
          <p:cNvPr id="91" name="Line 7"/>
          <p:cNvSpPr/>
          <p:nvPr/>
        </p:nvSpPr>
        <p:spPr>
          <a:xfrm flipV="1">
            <a:off x="3840480" y="4645800"/>
            <a:ext cx="3240" cy="30240"/>
          </a:xfrm>
          <a:prstGeom prst="line">
            <a:avLst/>
          </a:prstGeom>
          <a:ln w="9360">
            <a:solidFill>
              <a:srgbClr val="5B9BD5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2" name="Line 8"/>
          <p:cNvSpPr/>
          <p:nvPr/>
        </p:nvSpPr>
        <p:spPr>
          <a:xfrm flipV="1">
            <a:off x="3599280" y="3910680"/>
            <a:ext cx="2880" cy="31680"/>
          </a:xfrm>
          <a:prstGeom prst="line">
            <a:avLst/>
          </a:prstGeom>
          <a:ln w="9360">
            <a:solidFill>
              <a:srgbClr val="5B9BD5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3" name="CustomShape 9"/>
          <p:cNvSpPr/>
          <p:nvPr/>
        </p:nvSpPr>
        <p:spPr>
          <a:xfrm>
            <a:off x="0" y="909514"/>
            <a:ext cx="5473440" cy="964043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40680" tIns="20160" rIns="40680" bIns="20160" anchor="ctr">
            <a:spAutoFit/>
          </a:bodyPr>
          <a:lstStyle/>
          <a:p>
            <a:pPr algn="just">
              <a:tabLst>
                <a:tab pos="389160" algn="l"/>
                <a:tab pos="1408320" algn="l"/>
                <a:tab pos="2968920" algn="ctr"/>
              </a:tabLst>
            </a:pPr>
            <a:r>
              <a:rPr lang="ru-RU" sz="1200" b="1" i="1" strike="noStrike" spc="-1" dirty="0">
                <a:solidFill>
                  <a:srgbClr val="2A14AC"/>
                </a:solidFill>
                <a:latin typeface="Times New Roman"/>
                <a:ea typeface="SimSun"/>
              </a:rPr>
              <a:t>Опасные </a:t>
            </a:r>
            <a:r>
              <a:rPr lang="ru-RU" sz="1200" b="1" i="1" spc="-1" dirty="0" smtClean="0">
                <a:solidFill>
                  <a:srgbClr val="2A14AC"/>
                </a:solidFill>
                <a:latin typeface="Times New Roman"/>
                <a:ea typeface="SimSun"/>
              </a:rPr>
              <a:t>метеорологические явления: в период с 1 по 5 декабря 2022 в восточных  и северных районах Оренбургской области ожидается аномально-холодная погода со среднесуточной температурой воздуха ниже климатической нормы на 9°и более.  </a:t>
            </a:r>
          </a:p>
          <a:p>
            <a:pPr algn="just">
              <a:tabLst>
                <a:tab pos="389160" algn="l"/>
                <a:tab pos="1408320" algn="l"/>
                <a:tab pos="2968920" algn="ctr"/>
              </a:tabLst>
            </a:pPr>
            <a:r>
              <a:rPr lang="ru-RU" sz="1200" b="1" i="1" spc="-1" dirty="0" smtClean="0">
                <a:solidFill>
                  <a:srgbClr val="2A14AC"/>
                </a:solidFill>
                <a:latin typeface="Times New Roman"/>
                <a:ea typeface="SimSun"/>
              </a:rPr>
              <a:t>Н</a:t>
            </a:r>
            <a:r>
              <a:rPr lang="ru-RU" sz="1200" b="1" i="1" strike="noStrike" spc="-1" dirty="0" smtClean="0">
                <a:solidFill>
                  <a:srgbClr val="2A14AC"/>
                </a:solidFill>
                <a:latin typeface="Times New Roman"/>
                <a:ea typeface="SimSun"/>
              </a:rPr>
              <a:t>еблагоприятные </a:t>
            </a:r>
            <a:r>
              <a:rPr lang="ru-RU" sz="1200" b="1" i="1" strike="noStrike" spc="-1" dirty="0">
                <a:solidFill>
                  <a:srgbClr val="2A14AC"/>
                </a:solidFill>
                <a:latin typeface="Times New Roman"/>
                <a:ea typeface="SimSun"/>
              </a:rPr>
              <a:t>метеорологические </a:t>
            </a:r>
            <a:r>
              <a:rPr lang="ru-RU" sz="1200" b="1" i="1" strike="noStrike" spc="-1" dirty="0" smtClean="0">
                <a:solidFill>
                  <a:srgbClr val="2A14AC"/>
                </a:solidFill>
                <a:latin typeface="Times New Roman"/>
                <a:ea typeface="SimSun"/>
              </a:rPr>
              <a:t>явления</a:t>
            </a:r>
            <a:r>
              <a:rPr lang="ru-RU" sz="1200" b="1" i="1" spc="-1" dirty="0" smtClean="0">
                <a:solidFill>
                  <a:srgbClr val="2A14AC"/>
                </a:solidFill>
                <a:latin typeface="Times New Roman"/>
                <a:ea typeface="SimSun"/>
              </a:rPr>
              <a:t>:  не прогнозируются.</a:t>
            </a:r>
            <a:endParaRPr lang="ru-RU" sz="1200" b="0" strike="noStrike" spc="-1" dirty="0">
              <a:solidFill>
                <a:srgbClr val="2A14AC"/>
              </a:solidFill>
              <a:latin typeface="Arial"/>
            </a:endParaRPr>
          </a:p>
        </p:txBody>
      </p:sp>
      <p:pic>
        <p:nvPicPr>
          <p:cNvPr id="94" name="Объект 3"/>
          <p:cNvPicPr/>
          <p:nvPr/>
        </p:nvPicPr>
        <p:blipFill>
          <a:blip r:embed="rId4" cstate="print"/>
          <a:srcRect r="64028"/>
          <a:stretch/>
        </p:blipFill>
        <p:spPr>
          <a:xfrm>
            <a:off x="101520" y="101160"/>
            <a:ext cx="687960" cy="583560"/>
          </a:xfrm>
          <a:prstGeom prst="rect">
            <a:avLst/>
          </a:prstGeom>
          <a:ln w="9360">
            <a:noFill/>
          </a:ln>
        </p:spPr>
      </p:pic>
      <p:pic>
        <p:nvPicPr>
          <p:cNvPr id="95" name="Picture 79"/>
          <p:cNvPicPr/>
          <p:nvPr/>
        </p:nvPicPr>
        <p:blipFill>
          <a:blip r:embed="rId5" cstate="print"/>
          <a:stretch/>
        </p:blipFill>
        <p:spPr>
          <a:xfrm>
            <a:off x="5973120" y="4914360"/>
            <a:ext cx="456120" cy="118080"/>
          </a:xfrm>
          <a:prstGeom prst="rect">
            <a:avLst/>
          </a:prstGeom>
          <a:ln w="9360">
            <a:noFill/>
          </a:ln>
        </p:spPr>
      </p:pic>
      <p:sp>
        <p:nvSpPr>
          <p:cNvPr id="96" name="CustomShape 10"/>
          <p:cNvSpPr/>
          <p:nvPr/>
        </p:nvSpPr>
        <p:spPr>
          <a:xfrm>
            <a:off x="2710830" y="3285778"/>
            <a:ext cx="1933200" cy="51516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8800" tIns="59400" rIns="118800" bIns="594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300" b="1" strike="noStrike" spc="-1" dirty="0" smtClean="0">
                <a:solidFill>
                  <a:srgbClr val="FF0000"/>
                </a:solidFill>
                <a:latin typeface="Arial"/>
                <a:ea typeface="DejaVu Sans"/>
              </a:rPr>
              <a:t>-8…-11°С</a:t>
            </a:r>
            <a:endParaRPr lang="ru-RU" sz="13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300" b="1" strike="noStrike" spc="-1" dirty="0" smtClean="0">
                <a:solidFill>
                  <a:srgbClr val="000000"/>
                </a:solidFill>
                <a:latin typeface="Arial"/>
                <a:ea typeface="DejaVu Sans"/>
              </a:rPr>
              <a:t>-10…-13°С</a:t>
            </a:r>
            <a:endParaRPr lang="ru-RU" sz="1300" b="0" strike="noStrike" spc="-1" dirty="0">
              <a:latin typeface="Arial"/>
            </a:endParaRPr>
          </a:p>
        </p:txBody>
      </p:sp>
      <p:grpSp>
        <p:nvGrpSpPr>
          <p:cNvPr id="2" name="Group 11"/>
          <p:cNvGrpSpPr/>
          <p:nvPr/>
        </p:nvGrpSpPr>
        <p:grpSpPr>
          <a:xfrm>
            <a:off x="0" y="4653720"/>
            <a:ext cx="3338280" cy="2193840"/>
            <a:chOff x="0" y="4653720"/>
            <a:chExt cx="3338280" cy="2193840"/>
          </a:xfrm>
        </p:grpSpPr>
        <p:sp>
          <p:nvSpPr>
            <p:cNvPr id="98" name="CustomShape 12"/>
            <p:cNvSpPr/>
            <p:nvPr/>
          </p:nvSpPr>
          <p:spPr>
            <a:xfrm>
              <a:off x="2176920" y="5378040"/>
              <a:ext cx="1083240" cy="32364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1080" tIns="45000" rIns="91080" bIns="45000">
              <a:spAutoFit/>
            </a:bodyPr>
            <a:lstStyle/>
            <a:p>
              <a:pPr>
                <a:lnSpc>
                  <a:spcPct val="70000"/>
                </a:lnSpc>
                <a:spcBef>
                  <a:spcPts val="221"/>
                </a:spcBef>
              </a:pPr>
              <a:r>
                <a:rPr lang="ru-RU" sz="11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Дождь с грозой</a:t>
              </a:r>
              <a:endParaRPr lang="ru-RU" sz="1100" b="0" strike="noStrike" spc="-1">
                <a:latin typeface="Arial"/>
              </a:endParaRPr>
            </a:p>
          </p:txBody>
        </p:sp>
        <p:sp>
          <p:nvSpPr>
            <p:cNvPr id="99" name="CustomShape 13"/>
            <p:cNvSpPr/>
            <p:nvPr/>
          </p:nvSpPr>
          <p:spPr>
            <a:xfrm>
              <a:off x="2024280" y="5433840"/>
              <a:ext cx="1083240" cy="21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1080" tIns="45000" rIns="91080" bIns="45000">
              <a:spAutoFit/>
            </a:bodyPr>
            <a:lstStyle/>
            <a:p>
              <a:pPr>
                <a:lnSpc>
                  <a:spcPct val="70000"/>
                </a:lnSpc>
                <a:spcBef>
                  <a:spcPts val="241"/>
                </a:spcBef>
              </a:pPr>
              <a:r>
                <a:rPr lang="ru-RU" sz="12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Град</a:t>
              </a:r>
              <a:endParaRPr lang="ru-RU" sz="1200" b="0" strike="noStrike" spc="-1">
                <a:latin typeface="Arial"/>
              </a:endParaRPr>
            </a:p>
          </p:txBody>
        </p:sp>
        <p:grpSp>
          <p:nvGrpSpPr>
            <p:cNvPr id="3" name="Group 14"/>
            <p:cNvGrpSpPr/>
            <p:nvPr/>
          </p:nvGrpSpPr>
          <p:grpSpPr>
            <a:xfrm>
              <a:off x="0" y="4653720"/>
              <a:ext cx="3337920" cy="2176200"/>
              <a:chOff x="0" y="4653720"/>
              <a:chExt cx="3337920" cy="2176200"/>
            </a:xfrm>
          </p:grpSpPr>
          <p:grpSp>
            <p:nvGrpSpPr>
              <p:cNvPr id="4" name="Group 15"/>
              <p:cNvGrpSpPr/>
              <p:nvPr/>
            </p:nvGrpSpPr>
            <p:grpSpPr>
              <a:xfrm>
                <a:off x="0" y="4653720"/>
                <a:ext cx="3337920" cy="1812600"/>
                <a:chOff x="0" y="4653720"/>
                <a:chExt cx="3337920" cy="1812600"/>
              </a:xfrm>
            </p:grpSpPr>
            <p:grpSp>
              <p:nvGrpSpPr>
                <p:cNvPr id="5" name="Group 16"/>
                <p:cNvGrpSpPr/>
                <p:nvPr/>
              </p:nvGrpSpPr>
              <p:grpSpPr>
                <a:xfrm>
                  <a:off x="0" y="4653720"/>
                  <a:ext cx="3337920" cy="1444320"/>
                  <a:chOff x="0" y="4653720"/>
                  <a:chExt cx="3337920" cy="1444320"/>
                </a:xfrm>
              </p:grpSpPr>
              <p:grpSp>
                <p:nvGrpSpPr>
                  <p:cNvPr id="6" name="Group 17"/>
                  <p:cNvGrpSpPr/>
                  <p:nvPr/>
                </p:nvGrpSpPr>
                <p:grpSpPr>
                  <a:xfrm>
                    <a:off x="0" y="4653720"/>
                    <a:ext cx="3337920" cy="1091160"/>
                    <a:chOff x="0" y="4653720"/>
                    <a:chExt cx="3337920" cy="1091160"/>
                  </a:xfrm>
                </p:grpSpPr>
                <p:grpSp>
                  <p:nvGrpSpPr>
                    <p:cNvPr id="7" name="Group 18"/>
                    <p:cNvGrpSpPr/>
                    <p:nvPr/>
                  </p:nvGrpSpPr>
                  <p:grpSpPr>
                    <a:xfrm>
                      <a:off x="0" y="4653720"/>
                      <a:ext cx="3337920" cy="1091160"/>
                      <a:chOff x="0" y="4653720"/>
                      <a:chExt cx="3337920" cy="1091160"/>
                    </a:xfrm>
                  </p:grpSpPr>
                  <p:sp>
                    <p:nvSpPr>
                      <p:cNvPr id="105" name="CustomShape 19"/>
                      <p:cNvSpPr/>
                      <p:nvPr/>
                    </p:nvSpPr>
                    <p:spPr>
                      <a:xfrm>
                        <a:off x="0" y="4654080"/>
                        <a:ext cx="3337920" cy="286200"/>
                      </a:xfrm>
                      <a:prstGeom prst="rect">
                        <a:avLst/>
                      </a:prstGeom>
                      <a:gradFill rotWithShape="0">
                        <a:gsLst>
                          <a:gs pos="0">
                            <a:srgbClr val="BEBEBE"/>
                          </a:gs>
                          <a:gs pos="100000">
                            <a:srgbClr val="F7F7F7"/>
                          </a:gs>
                        </a:gsLst>
                        <a:lin ang="16200000"/>
                      </a:gradFill>
                      <a:ln w="0">
                        <a:noFill/>
                      </a:ln>
                      <a:effectLst>
                        <a:outerShdw blurRad="39960" dist="23040" dir="5400000" rotWithShape="0">
                          <a:srgbClr val="000000">
                            <a:alpha val="35000"/>
                          </a:srgbClr>
                        </a:outerShdw>
                      </a:effectLst>
                    </p:spPr>
                    <p:style>
                      <a:lnRef idx="0">
                        <a:scrgbClr r="0" g="0" b="0"/>
                      </a:lnRef>
                      <a:fillRef idx="0">
                        <a:scrgbClr r="0" g="0" b="0"/>
                      </a:fillRef>
                      <a:effectRef idx="0">
                        <a:scrgbClr r="0" g="0" b="0"/>
                      </a:effectRef>
                      <a:fontRef idx="minor"/>
                    </p:style>
                    <p:txBody>
                      <a:bodyPr lIns="105480" tIns="52920" rIns="105480" bIns="52920">
                        <a:noAutofit/>
                      </a:bodyPr>
                      <a:lstStyle/>
                      <a:p>
                        <a:pPr algn="ctr">
                          <a:lnSpc>
                            <a:spcPct val="100000"/>
                          </a:lnSpc>
                          <a:spcBef>
                            <a:spcPts val="261"/>
                          </a:spcBef>
                        </a:pPr>
                        <a:r>
                          <a:rPr lang="ru-RU" sz="1300" b="0" strike="noStrike" spc="-1">
                            <a:solidFill>
                              <a:srgbClr val="000000"/>
                            </a:solidFill>
                            <a:latin typeface="Times New Roman"/>
                            <a:ea typeface="DejaVu Sans"/>
                          </a:rPr>
                          <a:t>УСЛОВНЫЕ  ОБОЗНАЧЕНИЯ</a:t>
                        </a:r>
                        <a:endParaRPr lang="ru-RU" sz="1300" b="0" strike="noStrike" spc="-1">
                          <a:latin typeface="Arial"/>
                        </a:endParaRPr>
                      </a:p>
                    </p:txBody>
                  </p:sp>
                  <p:sp>
                    <p:nvSpPr>
                      <p:cNvPr id="106" name="CustomShape 20"/>
                      <p:cNvSpPr/>
                      <p:nvPr/>
                    </p:nvSpPr>
                    <p:spPr>
                      <a:xfrm>
                        <a:off x="0" y="4954320"/>
                        <a:ext cx="522720" cy="394200"/>
                      </a:xfrm>
                      <a:prstGeom prst="rect">
                        <a:avLst/>
                      </a:prstGeom>
                      <a:gradFill rotWithShape="0">
                        <a:gsLst>
                          <a:gs pos="0">
                            <a:srgbClr val="BEBEBE"/>
                          </a:gs>
                          <a:gs pos="100000">
                            <a:srgbClr val="F7F7F7"/>
                          </a:gs>
                        </a:gsLst>
                        <a:lin ang="16200000"/>
                      </a:gradFill>
                      <a:ln w="0">
                        <a:noFill/>
                      </a:ln>
                      <a:effectLst>
                        <a:outerShdw blurRad="39960" dist="23040" dir="5400000" rotWithShape="0">
                          <a:srgbClr val="000000">
                            <a:alpha val="35000"/>
                          </a:srgbClr>
                        </a:outerShdw>
                      </a:effectLst>
                    </p:spPr>
                    <p:style>
                      <a:lnRef idx="0">
                        <a:scrgbClr r="0" g="0" b="0"/>
                      </a:lnRef>
                      <a:fillRef idx="0">
                        <a:scrgbClr r="0" g="0" b="0"/>
                      </a:fillRef>
                      <a:effectRef idx="0">
                        <a:scrgbClr r="0" g="0" b="0"/>
                      </a:effectRef>
                      <a:fontRef idx="minor"/>
                    </p:style>
                    <p:txBody>
                      <a:bodyPr lIns="105480" tIns="52920" rIns="105480" bIns="52920">
                        <a:noAutofit/>
                      </a:bodyPr>
                      <a:lstStyle/>
                      <a:p>
                        <a:pPr>
                          <a:lnSpc>
                            <a:spcPct val="70000"/>
                          </a:lnSpc>
                          <a:spcBef>
                            <a:spcPts val="181"/>
                          </a:spcBef>
                        </a:pPr>
                        <a:r>
                          <a:rPr lang="ru-RU" sz="900" b="0" strike="noStrike" spc="-1">
                            <a:solidFill>
                              <a:srgbClr val="FF0000"/>
                            </a:solidFill>
                            <a:latin typeface="Times New Roman"/>
                            <a:ea typeface="DejaVu Sans"/>
                          </a:rPr>
                          <a:t>20</a:t>
                        </a:r>
                        <a:r>
                          <a:rPr lang="ru-RU" sz="900" b="0" strike="noStrike" spc="-1">
                            <a:solidFill>
                              <a:srgbClr val="FF0000"/>
                            </a:solidFill>
                            <a:latin typeface="Arial"/>
                            <a:ea typeface="DejaVu Sans"/>
                          </a:rPr>
                          <a:t>..</a:t>
                        </a:r>
                        <a:r>
                          <a:rPr lang="ru-RU" sz="900" b="0" strike="noStrike" spc="-1">
                            <a:solidFill>
                              <a:srgbClr val="FF0000"/>
                            </a:solidFill>
                            <a:latin typeface="Times New Roman"/>
                            <a:ea typeface="DejaVu Sans"/>
                          </a:rPr>
                          <a:t>25</a:t>
                        </a:r>
                        <a:endParaRPr lang="ru-RU" sz="900" b="0" strike="noStrike" spc="-1">
                          <a:latin typeface="Arial"/>
                        </a:endParaRPr>
                      </a:p>
                      <a:p>
                        <a:pPr>
                          <a:lnSpc>
                            <a:spcPct val="70000"/>
                          </a:lnSpc>
                          <a:spcBef>
                            <a:spcPts val="181"/>
                          </a:spcBef>
                        </a:pPr>
                        <a:r>
                          <a:rPr lang="ru-RU" sz="900" b="0" strike="noStrike" spc="-1">
                            <a:solidFill>
                              <a:srgbClr val="000000"/>
                            </a:solidFill>
                            <a:latin typeface="Times New Roman"/>
                            <a:ea typeface="DejaVu Sans"/>
                          </a:rPr>
                          <a:t>8</a:t>
                        </a:r>
                        <a:r>
                          <a:rPr lang="ru-RU" sz="900" b="0" strike="noStrike" spc="-1">
                            <a:solidFill>
                              <a:srgbClr val="000000"/>
                            </a:solidFill>
                            <a:latin typeface="Arial"/>
                            <a:ea typeface="DejaVu Sans"/>
                          </a:rPr>
                          <a:t>…</a:t>
                        </a:r>
                        <a:r>
                          <a:rPr lang="ru-RU" sz="900" b="0" strike="noStrike" spc="-1">
                            <a:solidFill>
                              <a:srgbClr val="000000"/>
                            </a:solidFill>
                            <a:latin typeface="Times New Roman"/>
                            <a:ea typeface="DejaVu Sans"/>
                          </a:rPr>
                          <a:t>9</a:t>
                        </a:r>
                        <a:endParaRPr lang="ru-RU" sz="900" b="0" strike="noStrike" spc="-1">
                          <a:latin typeface="Arial"/>
                        </a:endParaRPr>
                      </a:p>
                    </p:txBody>
                  </p:sp>
                  <p:sp>
                    <p:nvSpPr>
                      <p:cNvPr id="107" name="CustomShape 21"/>
                      <p:cNvSpPr/>
                      <p:nvPr/>
                    </p:nvSpPr>
                    <p:spPr>
                      <a:xfrm>
                        <a:off x="514440" y="4954320"/>
                        <a:ext cx="1124640" cy="394200"/>
                      </a:xfrm>
                      <a:prstGeom prst="rect">
                        <a:avLst/>
                      </a:prstGeom>
                      <a:gradFill rotWithShape="0">
                        <a:gsLst>
                          <a:gs pos="0">
                            <a:srgbClr val="BEBEBE"/>
                          </a:gs>
                          <a:gs pos="100000">
                            <a:srgbClr val="F7F7F7"/>
                          </a:gs>
                        </a:gsLst>
                        <a:lin ang="16200000"/>
                      </a:gradFill>
                      <a:ln w="0">
                        <a:noFill/>
                      </a:ln>
                      <a:effectLst>
                        <a:outerShdw blurRad="39960" dist="23040" dir="5400000" rotWithShape="0">
                          <a:srgbClr val="000000">
                            <a:alpha val="35000"/>
                          </a:srgbClr>
                        </a:outerShdw>
                      </a:effectLst>
                    </p:spPr>
                    <p:style>
                      <a:lnRef idx="0">
                        <a:scrgbClr r="0" g="0" b="0"/>
                      </a:lnRef>
                      <a:fillRef idx="0">
                        <a:scrgbClr r="0" g="0" b="0"/>
                      </a:fillRef>
                      <a:effectRef idx="0">
                        <a:scrgbClr r="0" g="0" b="0"/>
                      </a:effectRef>
                      <a:fontRef idx="minor"/>
                    </p:style>
                    <p:txBody>
                      <a:bodyPr lIns="104040" tIns="54000" rIns="104040" bIns="54000" anchor="ctr">
                        <a:noAutofit/>
                      </a:bodyPr>
                      <a:lstStyle/>
                      <a:p>
                        <a:pPr algn="just">
                          <a:lnSpc>
                            <a:spcPct val="70000"/>
                          </a:lnSpc>
                          <a:spcBef>
                            <a:spcPts val="241"/>
                          </a:spcBef>
                        </a:pPr>
                        <a:r>
                          <a:rPr lang="ru-RU" sz="1200" b="0" strike="noStrike" spc="-1">
                            <a:solidFill>
                              <a:srgbClr val="000000"/>
                            </a:solidFill>
                            <a:latin typeface="Times New Roman"/>
                            <a:ea typeface="DejaVu Sans"/>
                          </a:rPr>
                          <a:t>Температура </a:t>
                        </a:r>
                        <a:endParaRPr lang="ru-RU" sz="1200" b="0" strike="noStrike" spc="-1">
                          <a:latin typeface="Arial"/>
                        </a:endParaRPr>
                      </a:p>
                      <a:p>
                        <a:pPr algn="just">
                          <a:lnSpc>
                            <a:spcPct val="70000"/>
                          </a:lnSpc>
                          <a:spcBef>
                            <a:spcPts val="241"/>
                          </a:spcBef>
                        </a:pPr>
                        <a:r>
                          <a:rPr lang="ru-RU" sz="1200" b="0" strike="noStrike" spc="-1">
                            <a:solidFill>
                              <a:srgbClr val="FF3300"/>
                            </a:solidFill>
                            <a:latin typeface="Times New Roman"/>
                            <a:ea typeface="DejaVu Sans"/>
                          </a:rPr>
                          <a:t>день</a:t>
                        </a:r>
                        <a:r>
                          <a:rPr lang="ru-RU" sz="1200" b="0" strike="noStrike" spc="-1">
                            <a:solidFill>
                              <a:srgbClr val="000000"/>
                            </a:solidFill>
                            <a:latin typeface="Times New Roman"/>
                            <a:ea typeface="DejaVu Sans"/>
                          </a:rPr>
                          <a:t>-ночь</a:t>
                        </a:r>
                        <a:endParaRPr lang="ru-RU" sz="1200" b="0" strike="noStrike" spc="-1">
                          <a:latin typeface="Arial"/>
                        </a:endParaRPr>
                      </a:p>
                    </p:txBody>
                  </p:sp>
                  <p:sp>
                    <p:nvSpPr>
                      <p:cNvPr id="108" name="CustomShape 22"/>
                      <p:cNvSpPr/>
                      <p:nvPr/>
                    </p:nvSpPr>
                    <p:spPr>
                      <a:xfrm>
                        <a:off x="1652760" y="4954320"/>
                        <a:ext cx="476640" cy="394200"/>
                      </a:xfrm>
                      <a:prstGeom prst="rect">
                        <a:avLst/>
                      </a:prstGeom>
                      <a:gradFill rotWithShape="0">
                        <a:gsLst>
                          <a:gs pos="0">
                            <a:srgbClr val="BEBEBE"/>
                          </a:gs>
                          <a:gs pos="100000">
                            <a:srgbClr val="F7F7F7"/>
                          </a:gs>
                        </a:gsLst>
                        <a:lin ang="16200000"/>
                      </a:gradFill>
                      <a:ln w="0">
                        <a:noFill/>
                      </a:ln>
                      <a:effectLst>
                        <a:outerShdw blurRad="39960" dist="23040" dir="5400000" rotWithShape="0">
                          <a:srgbClr val="000000">
                            <a:alpha val="35000"/>
                          </a:srgbClr>
                        </a:outerShdw>
                      </a:effectLst>
                    </p:spPr>
                    <p:style>
                      <a:lnRef idx="0">
                        <a:scrgbClr r="0" g="0" b="0"/>
                      </a:lnRef>
                      <a:fillRef idx="0">
                        <a:scrgbClr r="0" g="0" b="0"/>
                      </a:fillRef>
                      <a:effectRef idx="0">
                        <a:scrgbClr r="0" g="0" b="0"/>
                      </a:effectRef>
                      <a:fontRef idx="minor"/>
                    </p:style>
                  </p:sp>
                  <p:sp>
                    <p:nvSpPr>
                      <p:cNvPr id="109" name="CustomShape 23"/>
                      <p:cNvSpPr/>
                      <p:nvPr/>
                    </p:nvSpPr>
                    <p:spPr>
                      <a:xfrm>
                        <a:off x="2143440" y="4954320"/>
                        <a:ext cx="1194480" cy="394200"/>
                      </a:xfrm>
                      <a:prstGeom prst="rect">
                        <a:avLst/>
                      </a:prstGeom>
                      <a:gradFill rotWithShape="0">
                        <a:gsLst>
                          <a:gs pos="0">
                            <a:srgbClr val="BEBEBE"/>
                          </a:gs>
                          <a:gs pos="100000">
                            <a:srgbClr val="F7F7F7"/>
                          </a:gs>
                        </a:gsLst>
                        <a:lin ang="16200000"/>
                      </a:gradFill>
                      <a:ln w="0">
                        <a:noFill/>
                      </a:ln>
                      <a:effectLst>
                        <a:outerShdw blurRad="39960" dist="23040" dir="5400000" rotWithShape="0">
                          <a:srgbClr val="000000">
                            <a:alpha val="35000"/>
                          </a:srgbClr>
                        </a:outerShdw>
                      </a:effectLst>
                    </p:spPr>
                    <p:style>
                      <a:lnRef idx="0">
                        <a:scrgbClr r="0" g="0" b="0"/>
                      </a:lnRef>
                      <a:fillRef idx="0">
                        <a:scrgbClr r="0" g="0" b="0"/>
                      </a:fillRef>
                      <a:effectRef idx="0">
                        <a:scrgbClr r="0" g="0" b="0"/>
                      </a:effectRef>
                      <a:fontRef idx="minor"/>
                    </p:style>
                    <p:txBody>
                      <a:bodyPr lIns="104040" tIns="54000" rIns="104040" bIns="54000" anchor="ctr">
                        <a:noAutofit/>
                      </a:bodyPr>
                      <a:lstStyle/>
                      <a:p>
                        <a:pPr>
                          <a:lnSpc>
                            <a:spcPct val="70000"/>
                          </a:lnSpc>
                          <a:spcBef>
                            <a:spcPts val="241"/>
                          </a:spcBef>
                        </a:pPr>
                        <a:r>
                          <a:rPr lang="ru-RU" sz="1200" b="0" strike="noStrike" spc="-1">
                            <a:solidFill>
                              <a:srgbClr val="000000"/>
                            </a:solidFill>
                            <a:latin typeface="Times New Roman"/>
                            <a:ea typeface="DejaVu Sans"/>
                          </a:rPr>
                          <a:t>Дождь</a:t>
                        </a:r>
                        <a:endParaRPr lang="ru-RU" sz="1200" b="0" strike="noStrike" spc="-1">
                          <a:latin typeface="Arial"/>
                        </a:endParaRPr>
                      </a:p>
                    </p:txBody>
                  </p:sp>
                  <p:sp>
                    <p:nvSpPr>
                      <p:cNvPr id="110" name="CustomShape 24"/>
                      <p:cNvSpPr/>
                      <p:nvPr/>
                    </p:nvSpPr>
                    <p:spPr>
                      <a:xfrm>
                        <a:off x="7920" y="5362200"/>
                        <a:ext cx="492840" cy="361080"/>
                      </a:xfrm>
                      <a:prstGeom prst="rect">
                        <a:avLst/>
                      </a:prstGeom>
                      <a:gradFill rotWithShape="0">
                        <a:gsLst>
                          <a:gs pos="0">
                            <a:srgbClr val="BEBEBE"/>
                          </a:gs>
                          <a:gs pos="100000">
                            <a:srgbClr val="F7F7F7"/>
                          </a:gs>
                        </a:gsLst>
                        <a:lin ang="16200000"/>
                      </a:gradFill>
                      <a:ln w="0">
                        <a:noFill/>
                      </a:ln>
                      <a:effectLst>
                        <a:outerShdw blurRad="39960" dist="23040" dir="5400000" rotWithShape="0">
                          <a:srgbClr val="000000">
                            <a:alpha val="35000"/>
                          </a:srgbClr>
                        </a:outerShdw>
                      </a:effectLst>
                    </p:spPr>
                    <p:style>
                      <a:lnRef idx="0">
                        <a:scrgbClr r="0" g="0" b="0"/>
                      </a:lnRef>
                      <a:fillRef idx="0">
                        <a:scrgbClr r="0" g="0" b="0"/>
                      </a:fillRef>
                      <a:effectRef idx="0">
                        <a:scrgbClr r="0" g="0" b="0"/>
                      </a:effectRef>
                      <a:fontRef idx="minor"/>
                    </p:style>
                  </p:sp>
                  <p:sp>
                    <p:nvSpPr>
                      <p:cNvPr id="111" name="CustomShape 25"/>
                      <p:cNvSpPr/>
                      <p:nvPr/>
                    </p:nvSpPr>
                    <p:spPr>
                      <a:xfrm>
                        <a:off x="514440" y="5362200"/>
                        <a:ext cx="1124640" cy="361080"/>
                      </a:xfrm>
                      <a:prstGeom prst="rect">
                        <a:avLst/>
                      </a:prstGeom>
                      <a:gradFill rotWithShape="0">
                        <a:gsLst>
                          <a:gs pos="0">
                            <a:srgbClr val="BEBEBE"/>
                          </a:gs>
                          <a:gs pos="100000">
                            <a:srgbClr val="F7F7F7"/>
                          </a:gs>
                        </a:gsLst>
                        <a:lin ang="16200000"/>
                      </a:gradFill>
                      <a:ln w="0">
                        <a:noFill/>
                      </a:ln>
                      <a:effectLst>
                        <a:outerShdw blurRad="39960" dist="23040" dir="5400000" rotWithShape="0">
                          <a:srgbClr val="000000">
                            <a:alpha val="35000"/>
                          </a:srgbClr>
                        </a:outerShdw>
                      </a:effectLst>
                    </p:spPr>
                    <p:style>
                      <a:lnRef idx="0">
                        <a:scrgbClr r="0" g="0" b="0"/>
                      </a:lnRef>
                      <a:fillRef idx="0">
                        <a:scrgbClr r="0" g="0" b="0"/>
                      </a:fillRef>
                      <a:effectRef idx="0">
                        <a:scrgbClr r="0" g="0" b="0"/>
                      </a:effectRef>
                      <a:fontRef idx="minor"/>
                    </p:style>
                    <p:txBody>
                      <a:bodyPr lIns="104040" tIns="54000" rIns="104040" bIns="54000" anchor="ctr">
                        <a:noAutofit/>
                      </a:bodyPr>
                      <a:lstStyle/>
                      <a:p>
                        <a:pPr>
                          <a:lnSpc>
                            <a:spcPct val="70000"/>
                          </a:lnSpc>
                          <a:spcBef>
                            <a:spcPts val="241"/>
                          </a:spcBef>
                        </a:pPr>
                        <a:r>
                          <a:rPr lang="ru-RU" sz="1200" b="0" strike="noStrike" spc="-1">
                            <a:solidFill>
                              <a:srgbClr val="000000"/>
                            </a:solidFill>
                            <a:latin typeface="Times New Roman"/>
                            <a:ea typeface="DejaVu Sans"/>
                          </a:rPr>
                          <a:t>Направление и скорость ветра</a:t>
                        </a:r>
                        <a:endParaRPr lang="ru-RU" sz="1200" b="0" strike="noStrike" spc="-1">
                          <a:latin typeface="Arial"/>
                        </a:endParaRPr>
                      </a:p>
                    </p:txBody>
                  </p:sp>
                  <p:sp>
                    <p:nvSpPr>
                      <p:cNvPr id="112" name="CustomShape 26"/>
                      <p:cNvSpPr/>
                      <p:nvPr/>
                    </p:nvSpPr>
                    <p:spPr>
                      <a:xfrm>
                        <a:off x="1652760" y="5362200"/>
                        <a:ext cx="476640" cy="361080"/>
                      </a:xfrm>
                      <a:prstGeom prst="rect">
                        <a:avLst/>
                      </a:prstGeom>
                      <a:gradFill rotWithShape="0">
                        <a:gsLst>
                          <a:gs pos="0">
                            <a:srgbClr val="BEBEBE"/>
                          </a:gs>
                          <a:gs pos="100000">
                            <a:srgbClr val="F7F7F7"/>
                          </a:gs>
                        </a:gsLst>
                        <a:lin ang="16200000"/>
                      </a:gradFill>
                      <a:ln w="0">
                        <a:noFill/>
                      </a:ln>
                      <a:effectLst>
                        <a:outerShdw blurRad="39960" dist="23040" dir="5400000" rotWithShape="0">
                          <a:srgbClr val="000000">
                            <a:alpha val="35000"/>
                          </a:srgbClr>
                        </a:outerShdw>
                      </a:effectLst>
                    </p:spPr>
                    <p:style>
                      <a:lnRef idx="0">
                        <a:scrgbClr r="0" g="0" b="0"/>
                      </a:lnRef>
                      <a:fillRef idx="0">
                        <a:scrgbClr r="0" g="0" b="0"/>
                      </a:fillRef>
                      <a:effectRef idx="0">
                        <a:scrgbClr r="0" g="0" b="0"/>
                      </a:effectRef>
                      <a:fontRef idx="minor"/>
                    </p:style>
                  </p:sp>
                  <p:sp>
                    <p:nvSpPr>
                      <p:cNvPr id="113" name="CustomShape 27"/>
                      <p:cNvSpPr/>
                      <p:nvPr/>
                    </p:nvSpPr>
                    <p:spPr>
                      <a:xfrm>
                        <a:off x="2143440" y="5362200"/>
                        <a:ext cx="1194480" cy="361080"/>
                      </a:xfrm>
                      <a:prstGeom prst="rect">
                        <a:avLst/>
                      </a:prstGeom>
                      <a:gradFill rotWithShape="0">
                        <a:gsLst>
                          <a:gs pos="0">
                            <a:srgbClr val="BEBEBE"/>
                          </a:gs>
                          <a:gs pos="100000">
                            <a:srgbClr val="F7F7F7"/>
                          </a:gs>
                        </a:gsLst>
                        <a:lin ang="16200000"/>
                      </a:gradFill>
                      <a:ln w="0">
                        <a:noFill/>
                      </a:ln>
                      <a:effectLst>
                        <a:outerShdw blurRad="39960" dist="23040" dir="5400000" rotWithShape="0">
                          <a:srgbClr val="000000">
                            <a:alpha val="35000"/>
                          </a:srgbClr>
                        </a:outerShdw>
                      </a:effectLst>
                    </p:spPr>
                    <p:style>
                      <a:lnRef idx="0">
                        <a:scrgbClr r="0" g="0" b="0"/>
                      </a:lnRef>
                      <a:fillRef idx="0">
                        <a:scrgbClr r="0" g="0" b="0"/>
                      </a:fillRef>
                      <a:effectRef idx="0">
                        <a:scrgbClr r="0" g="0" b="0"/>
                      </a:effectRef>
                      <a:fontRef idx="minor"/>
                    </p:style>
                  </p:sp>
                  <p:sp>
                    <p:nvSpPr>
                      <p:cNvPr id="114" name="Line 28"/>
                      <p:cNvSpPr/>
                      <p:nvPr/>
                    </p:nvSpPr>
                    <p:spPr>
                      <a:xfrm>
                        <a:off x="512640" y="4955400"/>
                        <a:ext cx="360" cy="789480"/>
                      </a:xfrm>
                      <a:prstGeom prst="line">
                        <a:avLst/>
                      </a:prstGeom>
                      <a:ln w="3240">
                        <a:noFill/>
                      </a:ln>
                    </p:spPr>
                    <p:style>
                      <a:lnRef idx="0">
                        <a:scrgbClr r="0" g="0" b="0"/>
                      </a:lnRef>
                      <a:fillRef idx="0">
                        <a:scrgbClr r="0" g="0" b="0"/>
                      </a:fillRef>
                      <a:effectRef idx="0">
                        <a:scrgbClr r="0" g="0" b="0"/>
                      </a:effectRef>
                      <a:fontRef idx="minor"/>
                    </p:style>
                  </p:sp>
                  <p:sp>
                    <p:nvSpPr>
                      <p:cNvPr id="115" name="Line 29"/>
                      <p:cNvSpPr/>
                      <p:nvPr/>
                    </p:nvSpPr>
                    <p:spPr>
                      <a:xfrm>
                        <a:off x="1649520" y="4955400"/>
                        <a:ext cx="360" cy="789480"/>
                      </a:xfrm>
                      <a:prstGeom prst="line">
                        <a:avLst/>
                      </a:prstGeom>
                      <a:ln w="3240">
                        <a:noFill/>
                      </a:ln>
                    </p:spPr>
                    <p:style>
                      <a:lnRef idx="0">
                        <a:scrgbClr r="0" g="0" b="0"/>
                      </a:lnRef>
                      <a:fillRef idx="0">
                        <a:scrgbClr r="0" g="0" b="0"/>
                      </a:fillRef>
                      <a:effectRef idx="0">
                        <a:scrgbClr r="0" g="0" b="0"/>
                      </a:effectRef>
                      <a:fontRef idx="minor"/>
                    </p:style>
                  </p:sp>
                  <p:sp>
                    <p:nvSpPr>
                      <p:cNvPr id="116" name="Line 30"/>
                      <p:cNvSpPr/>
                      <p:nvPr/>
                    </p:nvSpPr>
                    <p:spPr>
                      <a:xfrm>
                        <a:off x="2143080" y="4955400"/>
                        <a:ext cx="1800" cy="789480"/>
                      </a:xfrm>
                      <a:prstGeom prst="line">
                        <a:avLst/>
                      </a:prstGeom>
                      <a:ln w="3240">
                        <a:noFill/>
                      </a:ln>
                    </p:spPr>
                    <p:style>
                      <a:lnRef idx="0">
                        <a:scrgbClr r="0" g="0" b="0"/>
                      </a:lnRef>
                      <a:fillRef idx="0">
                        <a:scrgbClr r="0" g="0" b="0"/>
                      </a:fillRef>
                      <a:effectRef idx="0">
                        <a:scrgbClr r="0" g="0" b="0"/>
                      </a:effectRef>
                      <a:fontRef idx="minor"/>
                    </p:style>
                  </p:sp>
                  <p:sp>
                    <p:nvSpPr>
                      <p:cNvPr id="117" name="Line 31"/>
                      <p:cNvSpPr/>
                      <p:nvPr/>
                    </p:nvSpPr>
                    <p:spPr>
                      <a:xfrm>
                        <a:off x="7920" y="4955400"/>
                        <a:ext cx="3272040" cy="360"/>
                      </a:xfrm>
                      <a:prstGeom prst="line">
                        <a:avLst/>
                      </a:prstGeom>
                      <a:ln w="3240">
                        <a:noFill/>
                      </a:ln>
                    </p:spPr>
                    <p:style>
                      <a:lnRef idx="0">
                        <a:scrgbClr r="0" g="0" b="0"/>
                      </a:lnRef>
                      <a:fillRef idx="0">
                        <a:scrgbClr r="0" g="0" b="0"/>
                      </a:fillRef>
                      <a:effectRef idx="0">
                        <a:scrgbClr r="0" g="0" b="0"/>
                      </a:effectRef>
                      <a:fontRef idx="minor"/>
                    </p:style>
                  </p:sp>
                  <p:sp>
                    <p:nvSpPr>
                      <p:cNvPr id="118" name="Line 32"/>
                      <p:cNvSpPr/>
                      <p:nvPr/>
                    </p:nvSpPr>
                    <p:spPr>
                      <a:xfrm>
                        <a:off x="7920" y="5360400"/>
                        <a:ext cx="3272040" cy="1800"/>
                      </a:xfrm>
                      <a:prstGeom prst="line">
                        <a:avLst/>
                      </a:prstGeom>
                      <a:ln w="3240">
                        <a:noFill/>
                      </a:ln>
                    </p:spPr>
                    <p:style>
                      <a:lnRef idx="0">
                        <a:scrgbClr r="0" g="0" b="0"/>
                      </a:lnRef>
                      <a:fillRef idx="0">
                        <a:scrgbClr r="0" g="0" b="0"/>
                      </a:fillRef>
                      <a:effectRef idx="0">
                        <a:scrgbClr r="0" g="0" b="0"/>
                      </a:effectRef>
                      <a:fontRef idx="minor"/>
                    </p:style>
                  </p:sp>
                  <p:sp>
                    <p:nvSpPr>
                      <p:cNvPr id="119" name="Line 33"/>
                      <p:cNvSpPr/>
                      <p:nvPr/>
                    </p:nvSpPr>
                    <p:spPr>
                      <a:xfrm>
                        <a:off x="7920" y="4653720"/>
                        <a:ext cx="360" cy="1084680"/>
                      </a:xfrm>
                      <a:prstGeom prst="line">
                        <a:avLst/>
                      </a:prstGeom>
                      <a:ln w="3240">
                        <a:noFill/>
                      </a:ln>
                    </p:spPr>
                    <p:style>
                      <a:lnRef idx="0">
                        <a:scrgbClr r="0" g="0" b="0"/>
                      </a:lnRef>
                      <a:fillRef idx="0">
                        <a:scrgbClr r="0" g="0" b="0"/>
                      </a:fillRef>
                      <a:effectRef idx="0">
                        <a:scrgbClr r="0" g="0" b="0"/>
                      </a:effectRef>
                      <a:fontRef idx="minor"/>
                    </p:style>
                  </p:sp>
                  <p:sp>
                    <p:nvSpPr>
                      <p:cNvPr id="120" name="Line 34"/>
                      <p:cNvSpPr/>
                      <p:nvPr/>
                    </p:nvSpPr>
                    <p:spPr>
                      <a:xfrm>
                        <a:off x="3279960" y="4653720"/>
                        <a:ext cx="360" cy="1084680"/>
                      </a:xfrm>
                      <a:prstGeom prst="line">
                        <a:avLst/>
                      </a:prstGeom>
                      <a:ln w="3240">
                        <a:noFill/>
                      </a:ln>
                    </p:spPr>
                    <p:style>
                      <a:lnRef idx="0">
                        <a:scrgbClr r="0" g="0" b="0"/>
                      </a:lnRef>
                      <a:fillRef idx="0">
                        <a:scrgbClr r="0" g="0" b="0"/>
                      </a:fillRef>
                      <a:effectRef idx="0">
                        <a:scrgbClr r="0" g="0" b="0"/>
                      </a:effectRef>
                      <a:fontRef idx="minor"/>
                    </p:style>
                  </p:sp>
                  <p:sp>
                    <p:nvSpPr>
                      <p:cNvPr id="121" name="Line 35"/>
                      <p:cNvSpPr/>
                      <p:nvPr/>
                    </p:nvSpPr>
                    <p:spPr>
                      <a:xfrm>
                        <a:off x="7920" y="5738400"/>
                        <a:ext cx="3272040" cy="360"/>
                      </a:xfrm>
                      <a:prstGeom prst="line">
                        <a:avLst/>
                      </a:prstGeom>
                      <a:ln w="3240">
                        <a:noFill/>
                      </a:ln>
                    </p:spPr>
                    <p:style>
                      <a:lnRef idx="0">
                        <a:scrgbClr r="0" g="0" b="0"/>
                      </a:lnRef>
                      <a:fillRef idx="0">
                        <a:scrgbClr r="0" g="0" b="0"/>
                      </a:fillRef>
                      <a:effectRef idx="0">
                        <a:scrgbClr r="0" g="0" b="0"/>
                      </a:effectRef>
                      <a:fontRef idx="minor"/>
                    </p:style>
                  </p:sp>
                  <p:sp>
                    <p:nvSpPr>
                      <p:cNvPr id="122" name="Line 36"/>
                      <p:cNvSpPr/>
                      <p:nvPr/>
                    </p:nvSpPr>
                    <p:spPr>
                      <a:xfrm flipV="1">
                        <a:off x="74520" y="5481000"/>
                        <a:ext cx="407880" cy="12960"/>
                      </a:xfrm>
                      <a:prstGeom prst="line">
                        <a:avLst/>
                      </a:prstGeom>
                      <a:ln w="38160">
                        <a:noFill/>
                      </a:ln>
                    </p:spPr>
                    <p:style>
                      <a:lnRef idx="0">
                        <a:scrgbClr r="0" g="0" b="0"/>
                      </a:lnRef>
                      <a:fillRef idx="0">
                        <a:scrgbClr r="0" g="0" b="0"/>
                      </a:fillRef>
                      <a:effectRef idx="0">
                        <a:scrgbClr r="0" g="0" b="0"/>
                      </a:effectRef>
                      <a:fontRef idx="minor"/>
                    </p:style>
                  </p:sp>
                </p:grpSp>
                <p:sp>
                  <p:nvSpPr>
                    <p:cNvPr id="123" name="Line 37"/>
                    <p:cNvSpPr/>
                    <p:nvPr/>
                  </p:nvSpPr>
                  <p:spPr>
                    <a:xfrm flipV="1">
                      <a:off x="77760" y="5427000"/>
                      <a:ext cx="336600" cy="96840"/>
                    </a:xfrm>
                    <a:prstGeom prst="line">
                      <a:avLst/>
                    </a:prstGeom>
                    <a:ln w="38160">
                      <a:solidFill>
                        <a:srgbClr val="0000FF"/>
                      </a:solidFill>
                      <a:round/>
                      <a:tailEnd type="triangle" w="med" len="med"/>
                    </a:ln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minor"/>
                  </p:style>
                </p:sp>
                <p:pic>
                  <p:nvPicPr>
                    <p:cNvPr id="124" name="Picture 8"/>
                    <p:cNvPicPr/>
                    <p:nvPr/>
                  </p:nvPicPr>
                  <p:blipFill>
                    <a:blip r:embed="rId6" cstate="print"/>
                    <a:stretch/>
                  </p:blipFill>
                  <p:spPr>
                    <a:xfrm>
                      <a:off x="129240" y="5508360"/>
                      <a:ext cx="250200" cy="214920"/>
                    </a:xfrm>
                    <a:prstGeom prst="rect">
                      <a:avLst/>
                    </a:prstGeom>
                    <a:ln w="9360">
                      <a:noFill/>
                    </a:ln>
                  </p:spPr>
                </p:pic>
              </p:grpSp>
              <p:sp>
                <p:nvSpPr>
                  <p:cNvPr id="125" name="CustomShape 38"/>
                  <p:cNvSpPr/>
                  <p:nvPr/>
                </p:nvSpPr>
                <p:spPr>
                  <a:xfrm>
                    <a:off x="0" y="5736960"/>
                    <a:ext cx="494280" cy="361080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BEBEBE"/>
                      </a:gs>
                      <a:gs pos="100000">
                        <a:srgbClr val="F7F7F7"/>
                      </a:gs>
                    </a:gsLst>
                    <a:lin ang="16200000"/>
                  </a:gradFill>
                  <a:ln w="0">
                    <a:noFill/>
                  </a:ln>
                  <a:effectLst>
                    <a:outerShdw blurRad="39960" dist="23040" dir="5400000" rotWithShape="0">
                      <a:srgbClr val="000000">
                        <a:alpha val="35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  <p:sp>
                <p:nvSpPr>
                  <p:cNvPr id="126" name="CustomShape 39"/>
                  <p:cNvSpPr/>
                  <p:nvPr/>
                </p:nvSpPr>
                <p:spPr>
                  <a:xfrm>
                    <a:off x="506520" y="5736960"/>
                    <a:ext cx="1126080" cy="361080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BEBEBE"/>
                      </a:gs>
                      <a:gs pos="100000">
                        <a:srgbClr val="F7F7F7"/>
                      </a:gs>
                    </a:gsLst>
                    <a:lin ang="16200000"/>
                  </a:gradFill>
                  <a:ln w="0">
                    <a:noFill/>
                  </a:ln>
                  <a:effectLst>
                    <a:outerShdw blurRad="39960" dist="23040" dir="5400000" rotWithShape="0">
                      <a:srgbClr val="000000">
                        <a:alpha val="35000"/>
                      </a:srgbClr>
                    </a:outerShdw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  <p:txBody>
                  <a:bodyPr lIns="104040" tIns="54000" rIns="104040" bIns="54000" anchor="ctr">
                    <a:noAutofit/>
                  </a:bodyPr>
                  <a:lstStyle/>
                  <a:p>
                    <a:pPr>
                      <a:lnSpc>
                        <a:spcPct val="70000"/>
                      </a:lnSpc>
                      <a:spcBef>
                        <a:spcPts val="241"/>
                      </a:spcBef>
                    </a:pPr>
                    <a:endParaRPr lang="ru-RU" sz="1800" b="0" strike="noStrike" spc="-1">
                      <a:latin typeface="Arial"/>
                    </a:endParaRPr>
                  </a:p>
                  <a:p>
                    <a:pPr>
                      <a:lnSpc>
                        <a:spcPct val="70000"/>
                      </a:lnSpc>
                      <a:spcBef>
                        <a:spcPts val="241"/>
                      </a:spcBef>
                    </a:pPr>
                    <a:r>
                      <a:rPr lang="ru-RU" sz="1200" b="0" strike="noStrike" spc="-1">
                        <a:solidFill>
                          <a:srgbClr val="000000"/>
                        </a:solidFill>
                        <a:latin typeface="Times New Roman"/>
                        <a:ea typeface="DejaVu Sans"/>
                      </a:rPr>
                      <a:t>Ясно</a:t>
                    </a:r>
                    <a:endParaRPr lang="ru-RU" sz="1200" b="0" strike="noStrike" spc="-1">
                      <a:latin typeface="Arial"/>
                    </a:endParaRPr>
                  </a:p>
                  <a:p>
                    <a:pPr>
                      <a:lnSpc>
                        <a:spcPct val="70000"/>
                      </a:lnSpc>
                      <a:spcBef>
                        <a:spcPts val="241"/>
                      </a:spcBef>
                    </a:pPr>
                    <a:endParaRPr lang="ru-RU" sz="1200" b="0" strike="noStrike" spc="-1">
                      <a:latin typeface="Arial"/>
                    </a:endParaRPr>
                  </a:p>
                </p:txBody>
              </p:sp>
            </p:grpSp>
            <p:sp>
              <p:nvSpPr>
                <p:cNvPr id="127" name="CustomShape 40"/>
                <p:cNvSpPr/>
                <p:nvPr/>
              </p:nvSpPr>
              <p:spPr>
                <a:xfrm>
                  <a:off x="3240" y="6105240"/>
                  <a:ext cx="492840" cy="361080"/>
                </a:xfrm>
                <a:prstGeom prst="rect">
                  <a:avLst/>
                </a:prstGeom>
                <a:gradFill rotWithShape="0">
                  <a:gsLst>
                    <a:gs pos="0">
                      <a:srgbClr val="BEBEBE"/>
                    </a:gs>
                    <a:gs pos="100000">
                      <a:srgbClr val="F7F7F7"/>
                    </a:gs>
                  </a:gsLst>
                  <a:lin ang="16200000"/>
                </a:gradFill>
                <a:ln w="0">
                  <a:noFill/>
                </a:ln>
                <a:effectLst>
                  <a:outerShdw blurRad="39960" dist="2304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28" name="CustomShape 41"/>
                <p:cNvSpPr/>
                <p:nvPr/>
              </p:nvSpPr>
              <p:spPr>
                <a:xfrm>
                  <a:off x="507960" y="6105240"/>
                  <a:ext cx="1307160" cy="346680"/>
                </a:xfrm>
                <a:prstGeom prst="rect">
                  <a:avLst/>
                </a:prstGeom>
                <a:gradFill rotWithShape="0">
                  <a:gsLst>
                    <a:gs pos="0">
                      <a:srgbClr val="BEBEBE"/>
                    </a:gs>
                    <a:gs pos="100000">
                      <a:srgbClr val="F7F7F7"/>
                    </a:gs>
                  </a:gsLst>
                  <a:lin ang="16200000"/>
                </a:gradFill>
                <a:ln w="0">
                  <a:noFill/>
                </a:ln>
                <a:effectLst>
                  <a:outerShdw blurRad="39960" dist="23040" dir="5400000" rotWithShape="0">
                    <a:srgbClr val="000000">
                      <a:alpha val="35000"/>
                    </a:srgbClr>
                  </a:outerShdw>
                </a:effectLst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104040" tIns="54000" rIns="104040" bIns="54000" anchor="ctr">
                  <a:noAutofit/>
                </a:bodyPr>
                <a:lstStyle/>
                <a:p>
                  <a:pPr>
                    <a:lnSpc>
                      <a:spcPct val="70000"/>
                    </a:lnSpc>
                    <a:spcBef>
                      <a:spcPts val="241"/>
                    </a:spcBef>
                  </a:pPr>
                  <a:r>
                    <a:rPr lang="ru-RU" sz="1200" b="0" strike="noStrike" spc="-1">
                      <a:solidFill>
                        <a:srgbClr val="000000"/>
                      </a:solidFill>
                      <a:latin typeface="Times New Roman"/>
                      <a:ea typeface="DejaVu Sans"/>
                    </a:rPr>
                    <a:t>Облачность с прояснениями</a:t>
                  </a:r>
                  <a:endParaRPr lang="ru-RU" sz="1200" b="0" strike="noStrike" spc="-1">
                    <a:latin typeface="Arial"/>
                  </a:endParaRPr>
                </a:p>
              </p:txBody>
            </p:sp>
          </p:grpSp>
          <p:sp>
            <p:nvSpPr>
              <p:cNvPr id="129" name="CustomShape 42"/>
              <p:cNvSpPr/>
              <p:nvPr/>
            </p:nvSpPr>
            <p:spPr>
              <a:xfrm>
                <a:off x="3240" y="6468840"/>
                <a:ext cx="492840" cy="361080"/>
              </a:xfrm>
              <a:prstGeom prst="rect">
                <a:avLst/>
              </a:prstGeom>
              <a:gradFill rotWithShape="0">
                <a:gsLst>
                  <a:gs pos="0">
                    <a:srgbClr val="BEBEBE"/>
                  </a:gs>
                  <a:gs pos="100000">
                    <a:srgbClr val="F7F7F7"/>
                  </a:gs>
                </a:gsLst>
                <a:lin ang="16200000"/>
              </a:gradFill>
              <a:ln w="0">
                <a:noFill/>
              </a:ln>
              <a:effectLst>
                <a:outerShdw blurRad="39960" dist="23040" dir="5400000" rotWithShape="0">
                  <a:srgbClr val="000000">
                    <a:alpha val="35000"/>
                  </a:srgbClr>
                </a:outerShd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0" name="CustomShape 43"/>
              <p:cNvSpPr/>
              <p:nvPr/>
            </p:nvSpPr>
            <p:spPr>
              <a:xfrm>
                <a:off x="509760" y="6468840"/>
                <a:ext cx="1126080" cy="361080"/>
              </a:xfrm>
              <a:prstGeom prst="rect">
                <a:avLst/>
              </a:prstGeom>
              <a:gradFill rotWithShape="0">
                <a:gsLst>
                  <a:gs pos="0">
                    <a:srgbClr val="BEBEBE"/>
                  </a:gs>
                  <a:gs pos="100000">
                    <a:srgbClr val="F7F7F7"/>
                  </a:gs>
                </a:gsLst>
                <a:lin ang="16200000"/>
              </a:gradFill>
              <a:ln w="0">
                <a:noFill/>
              </a:ln>
              <a:effectLst>
                <a:outerShdw blurRad="39960" dist="23040" dir="5400000" rotWithShape="0">
                  <a:srgbClr val="000000">
                    <a:alpha val="35000"/>
                  </a:srgbClr>
                </a:outerShd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104040" tIns="54000" rIns="104040" bIns="54000" anchor="ctr">
                <a:noAutofit/>
              </a:bodyPr>
              <a:lstStyle/>
              <a:p>
                <a:pPr>
                  <a:lnSpc>
                    <a:spcPct val="70000"/>
                  </a:lnSpc>
                  <a:spcBef>
                    <a:spcPts val="241"/>
                  </a:spcBef>
                </a:pPr>
                <a:endParaRPr lang="ru-RU" sz="1800" b="0" strike="noStrike" spc="-1">
                  <a:latin typeface="Arial"/>
                </a:endParaRPr>
              </a:p>
              <a:p>
                <a:pPr>
                  <a:lnSpc>
                    <a:spcPct val="70000"/>
                  </a:lnSpc>
                  <a:spcBef>
                    <a:spcPts val="241"/>
                  </a:spcBef>
                </a:pPr>
                <a:r>
                  <a:rPr lang="ru-RU" sz="1200" b="0" strike="noStrike" spc="-1">
                    <a:solidFill>
                      <a:srgbClr val="000000"/>
                    </a:solidFill>
                    <a:latin typeface="Times New Roman"/>
                    <a:ea typeface="DejaVu Sans"/>
                  </a:rPr>
                  <a:t>Туман</a:t>
                </a:r>
                <a:endParaRPr lang="ru-RU" sz="1200" b="0" strike="noStrike" spc="-1">
                  <a:latin typeface="Arial"/>
                </a:endParaRPr>
              </a:p>
              <a:p>
                <a:pPr>
                  <a:lnSpc>
                    <a:spcPct val="70000"/>
                  </a:lnSpc>
                  <a:spcBef>
                    <a:spcPts val="241"/>
                  </a:spcBef>
                </a:pPr>
                <a:endParaRPr lang="ru-RU" sz="1200" b="0" strike="noStrike" spc="-1">
                  <a:latin typeface="Arial"/>
                </a:endParaRPr>
              </a:p>
            </p:txBody>
          </p:sp>
          <p:sp>
            <p:nvSpPr>
              <p:cNvPr id="131" name="CustomShape 44"/>
              <p:cNvSpPr/>
              <p:nvPr/>
            </p:nvSpPr>
            <p:spPr>
              <a:xfrm>
                <a:off x="1638360" y="6099120"/>
                <a:ext cx="478440" cy="361080"/>
              </a:xfrm>
              <a:prstGeom prst="rect">
                <a:avLst/>
              </a:prstGeom>
              <a:gradFill rotWithShape="0">
                <a:gsLst>
                  <a:gs pos="0">
                    <a:srgbClr val="BEBEBE"/>
                  </a:gs>
                  <a:gs pos="100000">
                    <a:srgbClr val="F7F7F7"/>
                  </a:gs>
                </a:gsLst>
                <a:lin ang="16200000"/>
              </a:gradFill>
              <a:ln w="0">
                <a:noFill/>
              </a:ln>
              <a:effectLst>
                <a:outerShdw blurRad="39960" dist="23040" dir="5400000" rotWithShape="0">
                  <a:srgbClr val="000000">
                    <a:alpha val="35000"/>
                  </a:srgbClr>
                </a:outerShd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</p:grpSp>
        <p:pic>
          <p:nvPicPr>
            <p:cNvPr id="132" name="Picture 6" descr="11"/>
            <p:cNvPicPr/>
            <p:nvPr/>
          </p:nvPicPr>
          <p:blipFill>
            <a:blip r:embed="rId7" cstate="print"/>
            <a:stretch/>
          </p:blipFill>
          <p:spPr>
            <a:xfrm>
              <a:off x="1702800" y="4985640"/>
              <a:ext cx="384840" cy="360720"/>
            </a:xfrm>
            <a:prstGeom prst="rect">
              <a:avLst/>
            </a:prstGeom>
            <a:ln w="9360">
              <a:noFill/>
            </a:ln>
          </p:spPr>
        </p:pic>
        <p:pic>
          <p:nvPicPr>
            <p:cNvPr id="133" name="Picture 2" descr="17"/>
            <p:cNvPicPr/>
            <p:nvPr/>
          </p:nvPicPr>
          <p:blipFill>
            <a:blip r:embed="rId8" cstate="print"/>
            <a:stretch/>
          </p:blipFill>
          <p:spPr>
            <a:xfrm>
              <a:off x="1695960" y="5391360"/>
              <a:ext cx="387000" cy="353160"/>
            </a:xfrm>
            <a:prstGeom prst="rect">
              <a:avLst/>
            </a:prstGeom>
            <a:ln w="9360">
              <a:noFill/>
            </a:ln>
          </p:spPr>
        </p:pic>
        <p:sp>
          <p:nvSpPr>
            <p:cNvPr id="134" name="CustomShape 45"/>
            <p:cNvSpPr/>
            <p:nvPr/>
          </p:nvSpPr>
          <p:spPr>
            <a:xfrm>
              <a:off x="1633680" y="5730480"/>
              <a:ext cx="492840" cy="378360"/>
            </a:xfrm>
            <a:prstGeom prst="rect">
              <a:avLst/>
            </a:prstGeom>
            <a:gradFill rotWithShape="0">
              <a:gsLst>
                <a:gs pos="0">
                  <a:srgbClr val="BEBEBE"/>
                </a:gs>
                <a:gs pos="100000">
                  <a:srgbClr val="F7F7F7"/>
                </a:gs>
              </a:gsLst>
              <a:lin ang="16200000"/>
            </a:gradFill>
            <a:ln w="0">
              <a:noFill/>
            </a:ln>
            <a:effectLst>
              <a:outerShdw blurRad="39960" dist="2304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35" name="CustomShape 46"/>
            <p:cNvSpPr/>
            <p:nvPr/>
          </p:nvSpPr>
          <p:spPr>
            <a:xfrm>
              <a:off x="1641600" y="6472080"/>
              <a:ext cx="492840" cy="361080"/>
            </a:xfrm>
            <a:prstGeom prst="rect">
              <a:avLst/>
            </a:prstGeom>
            <a:gradFill rotWithShape="0">
              <a:gsLst>
                <a:gs pos="0">
                  <a:srgbClr val="BEBEBE"/>
                </a:gs>
                <a:gs pos="100000">
                  <a:srgbClr val="F7F7F7"/>
                </a:gs>
              </a:gsLst>
              <a:lin ang="16200000"/>
            </a:gradFill>
            <a:ln w="0">
              <a:noFill/>
            </a:ln>
            <a:effectLst>
              <a:outerShdw blurRad="39960" dist="2304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36" name="CustomShape 47"/>
            <p:cNvSpPr/>
            <p:nvPr/>
          </p:nvSpPr>
          <p:spPr>
            <a:xfrm>
              <a:off x="2136960" y="6502320"/>
              <a:ext cx="1191240" cy="345240"/>
            </a:xfrm>
            <a:prstGeom prst="rect">
              <a:avLst/>
            </a:prstGeom>
            <a:gradFill rotWithShape="0">
              <a:gsLst>
                <a:gs pos="0">
                  <a:srgbClr val="BEBEBE"/>
                </a:gs>
                <a:gs pos="100000">
                  <a:srgbClr val="F7F7F7"/>
                </a:gs>
              </a:gsLst>
              <a:lin ang="16200000"/>
            </a:gradFill>
            <a:ln w="0">
              <a:noFill/>
            </a:ln>
            <a:effectLst>
              <a:outerShdw blurRad="39960" dist="2304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104040" tIns="54000" rIns="104040" bIns="54000" anchor="ctr">
              <a:noAutofit/>
            </a:bodyPr>
            <a:lstStyle/>
            <a:p>
              <a:pPr>
                <a:lnSpc>
                  <a:spcPct val="70000"/>
                </a:lnSpc>
                <a:spcBef>
                  <a:spcPts val="241"/>
                </a:spcBef>
              </a:pPr>
              <a:endParaRPr lang="ru-RU" sz="1800" b="0" strike="noStrike" spc="-1">
                <a:latin typeface="Arial"/>
              </a:endParaRPr>
            </a:p>
            <a:p>
              <a:pPr>
                <a:lnSpc>
                  <a:spcPct val="70000"/>
                </a:lnSpc>
                <a:spcBef>
                  <a:spcPts val="241"/>
                </a:spcBef>
              </a:pPr>
              <a:r>
                <a:rPr lang="ru-RU" sz="1200" b="0" strike="noStrike" spc="-1">
                  <a:solidFill>
                    <a:srgbClr val="000000"/>
                  </a:solidFill>
                  <a:latin typeface="Times New Roman"/>
                  <a:ea typeface="DejaVu Sans"/>
                </a:rPr>
                <a:t>Снег</a:t>
              </a:r>
              <a:endParaRPr lang="ru-RU" sz="1200" b="0" strike="noStrike" spc="-1">
                <a:latin typeface="Arial"/>
              </a:endParaRPr>
            </a:p>
            <a:p>
              <a:pPr>
                <a:lnSpc>
                  <a:spcPct val="70000"/>
                </a:lnSpc>
                <a:spcBef>
                  <a:spcPts val="241"/>
                </a:spcBef>
              </a:pPr>
              <a:endParaRPr lang="ru-RU" sz="1200" b="0" strike="noStrike" spc="-1">
                <a:latin typeface="Arial"/>
              </a:endParaRPr>
            </a:p>
          </p:txBody>
        </p:sp>
        <p:pic>
          <p:nvPicPr>
            <p:cNvPr id="137" name="Picture 11" descr="28"/>
            <p:cNvPicPr/>
            <p:nvPr/>
          </p:nvPicPr>
          <p:blipFill>
            <a:blip r:embed="rId9" cstate="print"/>
            <a:stretch/>
          </p:blipFill>
          <p:spPr>
            <a:xfrm>
              <a:off x="52560" y="6123960"/>
              <a:ext cx="349200" cy="326880"/>
            </a:xfrm>
            <a:prstGeom prst="rect">
              <a:avLst/>
            </a:prstGeom>
            <a:ln w="9360">
              <a:noFill/>
            </a:ln>
          </p:spPr>
        </p:pic>
        <p:pic>
          <p:nvPicPr>
            <p:cNvPr id="138" name="Picture 8" descr="23"/>
            <p:cNvPicPr/>
            <p:nvPr/>
          </p:nvPicPr>
          <p:blipFill>
            <a:blip r:embed="rId10" cstate="print"/>
            <a:stretch/>
          </p:blipFill>
          <p:spPr>
            <a:xfrm>
              <a:off x="1730880" y="6188400"/>
              <a:ext cx="326520" cy="306000"/>
            </a:xfrm>
            <a:prstGeom prst="rect">
              <a:avLst/>
            </a:prstGeom>
            <a:ln w="9360">
              <a:noFill/>
            </a:ln>
          </p:spPr>
        </p:pic>
        <p:pic>
          <p:nvPicPr>
            <p:cNvPr id="139" name="Picture 9" descr="32"/>
            <p:cNvPicPr/>
            <p:nvPr/>
          </p:nvPicPr>
          <p:blipFill>
            <a:blip r:embed="rId11" cstate="print"/>
            <a:stretch/>
          </p:blipFill>
          <p:spPr>
            <a:xfrm>
              <a:off x="95760" y="5793480"/>
              <a:ext cx="302760" cy="283680"/>
            </a:xfrm>
            <a:prstGeom prst="rect">
              <a:avLst/>
            </a:prstGeom>
            <a:ln w="9360">
              <a:noFill/>
            </a:ln>
          </p:spPr>
        </p:pic>
        <p:sp>
          <p:nvSpPr>
            <p:cNvPr id="140" name="CustomShape 48"/>
            <p:cNvSpPr/>
            <p:nvPr/>
          </p:nvSpPr>
          <p:spPr>
            <a:xfrm>
              <a:off x="2143080" y="5459040"/>
              <a:ext cx="1195200" cy="21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90000" tIns="45000" rIns="90000" bIns="45000">
              <a:spAutoFit/>
            </a:bodyPr>
            <a:lstStyle/>
            <a:p>
              <a:pPr>
                <a:lnSpc>
                  <a:spcPct val="70000"/>
                </a:lnSpc>
                <a:spcBef>
                  <a:spcPts val="241"/>
                </a:spcBef>
              </a:pPr>
              <a:r>
                <a:rPr lang="ru-RU" sz="12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Дождь с грозой</a:t>
              </a:r>
              <a:endParaRPr lang="ru-RU" sz="1200" b="0" strike="noStrike" spc="-1">
                <a:latin typeface="Arial"/>
              </a:endParaRPr>
            </a:p>
          </p:txBody>
        </p:sp>
        <p:sp>
          <p:nvSpPr>
            <p:cNvPr id="141" name="CustomShape 49"/>
            <p:cNvSpPr/>
            <p:nvPr/>
          </p:nvSpPr>
          <p:spPr>
            <a:xfrm>
              <a:off x="2116440" y="5743440"/>
              <a:ext cx="1220040" cy="361080"/>
            </a:xfrm>
            <a:prstGeom prst="rect">
              <a:avLst/>
            </a:prstGeom>
            <a:gradFill rotWithShape="0">
              <a:gsLst>
                <a:gs pos="0">
                  <a:srgbClr val="BEBEBE"/>
                </a:gs>
                <a:gs pos="100000">
                  <a:srgbClr val="F7F7F7"/>
                </a:gs>
              </a:gsLst>
              <a:lin ang="16200000"/>
            </a:gradFill>
            <a:ln w="0">
              <a:noFill/>
            </a:ln>
            <a:effectLst>
              <a:outerShdw blurRad="39960" dist="2304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2" name="CustomShape 50"/>
            <p:cNvSpPr/>
            <p:nvPr/>
          </p:nvSpPr>
          <p:spPr>
            <a:xfrm>
              <a:off x="2140200" y="5830560"/>
              <a:ext cx="1080000" cy="2170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1080" tIns="45000" rIns="91080" bIns="45000">
              <a:spAutoFit/>
            </a:bodyPr>
            <a:lstStyle/>
            <a:p>
              <a:pPr>
                <a:lnSpc>
                  <a:spcPct val="70000"/>
                </a:lnSpc>
                <a:spcBef>
                  <a:spcPts val="241"/>
                </a:spcBef>
              </a:pPr>
              <a:r>
                <a:rPr lang="ru-RU" sz="12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Град</a:t>
              </a:r>
              <a:endParaRPr lang="ru-RU" sz="1200" b="0" strike="noStrike" spc="-1">
                <a:latin typeface="Arial"/>
              </a:endParaRPr>
            </a:p>
          </p:txBody>
        </p:sp>
        <p:pic>
          <p:nvPicPr>
            <p:cNvPr id="143" name="Picture 2" descr="18"/>
            <p:cNvPicPr/>
            <p:nvPr/>
          </p:nvPicPr>
          <p:blipFill>
            <a:blip r:embed="rId12" cstate="print"/>
            <a:stretch/>
          </p:blipFill>
          <p:spPr>
            <a:xfrm>
              <a:off x="1694880" y="5783040"/>
              <a:ext cx="337320" cy="307800"/>
            </a:xfrm>
            <a:prstGeom prst="rect">
              <a:avLst/>
            </a:prstGeom>
            <a:ln w="9360">
              <a:noFill/>
            </a:ln>
          </p:spPr>
        </p:pic>
        <p:pic>
          <p:nvPicPr>
            <p:cNvPr id="144" name="Picture 173" descr="19"/>
            <p:cNvPicPr/>
            <p:nvPr/>
          </p:nvPicPr>
          <p:blipFill>
            <a:blip r:embed="rId13" cstate="print"/>
            <a:stretch/>
          </p:blipFill>
          <p:spPr>
            <a:xfrm flipH="1">
              <a:off x="51480" y="6482880"/>
              <a:ext cx="298440" cy="357840"/>
            </a:xfrm>
            <a:prstGeom prst="rect">
              <a:avLst/>
            </a:prstGeom>
            <a:ln w="9360">
              <a:noFill/>
            </a:ln>
          </p:spPr>
        </p:pic>
        <p:sp>
          <p:nvSpPr>
            <p:cNvPr id="145" name="CustomShape 51"/>
            <p:cNvSpPr/>
            <p:nvPr/>
          </p:nvSpPr>
          <p:spPr>
            <a:xfrm>
              <a:off x="2133720" y="6110280"/>
              <a:ext cx="1194480" cy="361080"/>
            </a:xfrm>
            <a:prstGeom prst="rect">
              <a:avLst/>
            </a:prstGeom>
            <a:gradFill rotWithShape="0">
              <a:gsLst>
                <a:gs pos="0">
                  <a:srgbClr val="BEBEBE"/>
                </a:gs>
                <a:gs pos="100000">
                  <a:srgbClr val="F7F7F7"/>
                </a:gs>
              </a:gsLst>
              <a:lin ang="16200000"/>
            </a:gradFill>
            <a:ln w="0">
              <a:noFill/>
            </a:ln>
            <a:effectLst>
              <a:outerShdw blurRad="39960" dist="2304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146" name="CustomShape 52"/>
          <p:cNvSpPr/>
          <p:nvPr/>
        </p:nvSpPr>
        <p:spPr>
          <a:xfrm>
            <a:off x="2103840" y="6129000"/>
            <a:ext cx="1540440" cy="375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70000"/>
              </a:lnSpc>
              <a:spcBef>
                <a:spcPts val="241"/>
              </a:spcBef>
            </a:pPr>
            <a:r>
              <a:rPr lang="ru-RU" sz="1200" b="0" strike="noStrike" spc="-1">
                <a:solidFill>
                  <a:srgbClr val="000000"/>
                </a:solidFill>
                <a:latin typeface="Calibri"/>
                <a:ea typeface="DejaVu Sans"/>
              </a:rPr>
              <a:t>Ветер, порывы </a:t>
            </a:r>
            <a:endParaRPr lang="ru-RU" sz="1200" b="0" strike="noStrike" spc="-1">
              <a:latin typeface="Arial"/>
            </a:endParaRPr>
          </a:p>
          <a:p>
            <a:pPr>
              <a:lnSpc>
                <a:spcPct val="70000"/>
              </a:lnSpc>
              <a:spcBef>
                <a:spcPts val="241"/>
              </a:spcBef>
            </a:pPr>
            <a:r>
              <a:rPr lang="ru-RU" sz="1200" b="0" strike="noStrike" spc="-1">
                <a:solidFill>
                  <a:srgbClr val="000000"/>
                </a:solidFill>
                <a:latin typeface="Calibri"/>
                <a:ea typeface="DejaVu Sans"/>
              </a:rPr>
              <a:t>18 м/с  и более</a:t>
            </a:r>
            <a:endParaRPr lang="ru-RU" sz="1200" b="0" strike="noStrike" spc="-1">
              <a:latin typeface="Arial"/>
            </a:endParaRPr>
          </a:p>
        </p:txBody>
      </p:sp>
      <p:grpSp>
        <p:nvGrpSpPr>
          <p:cNvPr id="8" name="Group 53"/>
          <p:cNvGrpSpPr/>
          <p:nvPr/>
        </p:nvGrpSpPr>
        <p:grpSpPr>
          <a:xfrm>
            <a:off x="4774320" y="4242960"/>
            <a:ext cx="473760" cy="603720"/>
            <a:chOff x="4774320" y="4242960"/>
            <a:chExt cx="473760" cy="603720"/>
          </a:xfrm>
        </p:grpSpPr>
        <p:sp>
          <p:nvSpPr>
            <p:cNvPr id="148" name="CustomShape 54"/>
            <p:cNvSpPr/>
            <p:nvPr/>
          </p:nvSpPr>
          <p:spPr>
            <a:xfrm>
              <a:off x="4810680" y="4345920"/>
              <a:ext cx="13320" cy="500760"/>
            </a:xfrm>
            <a:custGeom>
              <a:avLst/>
              <a:gdLst/>
              <a:ahLst/>
              <a:cxnLst/>
              <a:rect l="l" t="t" r="r" b="b"/>
              <a:pathLst>
                <a:path w="84" h="3001">
                  <a:moveTo>
                    <a:pt x="41" y="0"/>
                  </a:moveTo>
                  <a:lnTo>
                    <a:pt x="83" y="0"/>
                  </a:lnTo>
                  <a:lnTo>
                    <a:pt x="83" y="3000"/>
                  </a:lnTo>
                  <a:lnTo>
                    <a:pt x="0" y="3000"/>
                  </a:lnTo>
                  <a:lnTo>
                    <a:pt x="41" y="0"/>
                  </a:lnTo>
                </a:path>
              </a:pathLst>
            </a:custGeom>
            <a:gradFill rotWithShape="0">
              <a:gsLst>
                <a:gs pos="0">
                  <a:srgbClr val="999933"/>
                </a:gs>
                <a:gs pos="100000">
                  <a:srgbClr val="7A7A29"/>
                </a:gs>
              </a:gsLst>
              <a:lin ang="0"/>
            </a:gradFill>
            <a:ln w="936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149" name="Picture 144" descr="флаг"/>
            <p:cNvPicPr/>
            <p:nvPr/>
          </p:nvPicPr>
          <p:blipFill>
            <a:blip r:embed="rId14" cstate="print"/>
            <a:stretch/>
          </p:blipFill>
          <p:spPr>
            <a:xfrm>
              <a:off x="4807080" y="4242960"/>
              <a:ext cx="407880" cy="314280"/>
            </a:xfrm>
            <a:prstGeom prst="rect">
              <a:avLst/>
            </a:prstGeom>
            <a:ln w="9360">
              <a:noFill/>
            </a:ln>
          </p:spPr>
        </p:pic>
        <p:sp>
          <p:nvSpPr>
            <p:cNvPr id="150" name="CustomShape 55"/>
            <p:cNvSpPr/>
            <p:nvPr/>
          </p:nvSpPr>
          <p:spPr>
            <a:xfrm>
              <a:off x="4774320" y="4363560"/>
              <a:ext cx="473760" cy="136800"/>
            </a:xfrm>
            <a:prstGeom prst="rect">
              <a:avLst/>
            </a:prstGeom>
            <a:noFill/>
            <a:ln w="1908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ru-RU" sz="900" b="1" strike="noStrike" spc="-1" dirty="0">
                  <a:solidFill>
                    <a:srgbClr val="FFFFFF"/>
                  </a:solidFill>
                  <a:latin typeface="Calibri"/>
                  <a:ea typeface="DejaVu Sans"/>
                </a:rPr>
                <a:t>ГУ</a:t>
              </a:r>
              <a:endParaRPr lang="ru-RU" sz="900" b="0" strike="noStrike" spc="-1" dirty="0">
                <a:latin typeface="Arial"/>
              </a:endParaRPr>
            </a:p>
          </p:txBody>
        </p:sp>
      </p:grpSp>
      <p:pic>
        <p:nvPicPr>
          <p:cNvPr id="152" name="Picture 11" descr="28"/>
          <p:cNvPicPr/>
          <p:nvPr/>
        </p:nvPicPr>
        <p:blipFill>
          <a:blip r:embed="rId9" cstate="print"/>
          <a:stretch/>
        </p:blipFill>
        <p:spPr>
          <a:xfrm>
            <a:off x="4734720" y="4935240"/>
            <a:ext cx="349920" cy="326160"/>
          </a:xfrm>
          <a:prstGeom prst="rect">
            <a:avLst/>
          </a:prstGeom>
          <a:ln w="9360">
            <a:noFill/>
          </a:ln>
        </p:spPr>
      </p:pic>
      <p:pic>
        <p:nvPicPr>
          <p:cNvPr id="153" name="Picture 6" descr="11"/>
          <p:cNvPicPr/>
          <p:nvPr/>
        </p:nvPicPr>
        <p:blipFill>
          <a:blip r:embed="rId7" cstate="print"/>
          <a:stretch/>
        </p:blipFill>
        <p:spPr>
          <a:xfrm>
            <a:off x="4510800" y="5014440"/>
            <a:ext cx="384840" cy="361080"/>
          </a:xfrm>
          <a:prstGeom prst="rect">
            <a:avLst/>
          </a:prstGeom>
          <a:ln w="9360">
            <a:noFill/>
          </a:ln>
        </p:spPr>
      </p:pic>
      <p:sp>
        <p:nvSpPr>
          <p:cNvPr id="155" name="CustomShape 56"/>
          <p:cNvSpPr/>
          <p:nvPr/>
        </p:nvSpPr>
        <p:spPr>
          <a:xfrm>
            <a:off x="7823160" y="4903560"/>
            <a:ext cx="1896840" cy="454680"/>
          </a:xfrm>
          <a:prstGeom prst="rect">
            <a:avLst/>
          </a:prstGeom>
          <a:solidFill>
            <a:srgbClr val="FFFFFF">
              <a:alpha val="73000"/>
            </a:srgbClr>
          </a:solidFill>
          <a:ln w="936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58320" tIns="29160" rIns="58320" bIns="2916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300" b="1" strike="noStrike" spc="-1" dirty="0" smtClean="0">
                <a:solidFill>
                  <a:srgbClr val="FF0000"/>
                </a:solidFill>
                <a:latin typeface="Arial"/>
                <a:ea typeface="DejaVu Sans"/>
              </a:rPr>
              <a:t>-9…-12°С</a:t>
            </a:r>
            <a:endParaRPr lang="ru-RU" sz="13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300" b="1" strike="noStrike" spc="-1" dirty="0" smtClean="0">
                <a:solidFill>
                  <a:srgbClr val="000000"/>
                </a:solidFill>
                <a:latin typeface="Arial"/>
                <a:ea typeface="DejaVu Sans"/>
              </a:rPr>
              <a:t>-19…-22°С</a:t>
            </a:r>
            <a:endParaRPr lang="ru-RU" sz="1300" b="0" strike="noStrike" spc="-1" dirty="0">
              <a:latin typeface="Arial"/>
            </a:endParaRPr>
          </a:p>
        </p:txBody>
      </p:sp>
      <p:sp>
        <p:nvSpPr>
          <p:cNvPr id="156" name="CustomShape 57"/>
          <p:cNvSpPr/>
          <p:nvPr/>
        </p:nvSpPr>
        <p:spPr>
          <a:xfrm>
            <a:off x="4475160" y="4852440"/>
            <a:ext cx="1315800" cy="51516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18800" tIns="59400" rIns="118800" bIns="594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300" b="1" strike="noStrike" spc="-1" dirty="0">
                <a:solidFill>
                  <a:srgbClr val="FF0000"/>
                </a:solidFill>
                <a:latin typeface="Arial"/>
                <a:ea typeface="DejaVu Sans"/>
              </a:rPr>
              <a:t> </a:t>
            </a:r>
            <a:r>
              <a:rPr lang="ru-RU" sz="1300" b="1" strike="noStrike" spc="-1" dirty="0" smtClean="0">
                <a:solidFill>
                  <a:srgbClr val="FF0000"/>
                </a:solidFill>
                <a:latin typeface="Arial"/>
                <a:ea typeface="DejaVu Sans"/>
              </a:rPr>
              <a:t>-</a:t>
            </a:r>
            <a:r>
              <a:rPr lang="ru-RU" sz="1300" b="1" spc="-1" dirty="0" smtClean="0">
                <a:solidFill>
                  <a:srgbClr val="FF0000"/>
                </a:solidFill>
                <a:latin typeface="Arial"/>
                <a:ea typeface="DejaVu Sans"/>
              </a:rPr>
              <a:t>9</a:t>
            </a:r>
            <a:r>
              <a:rPr lang="ru-RU" sz="1300" b="1" strike="noStrike" spc="-1" dirty="0" smtClean="0">
                <a:solidFill>
                  <a:srgbClr val="FF0000"/>
                </a:solidFill>
                <a:latin typeface="Arial"/>
                <a:ea typeface="DejaVu Sans"/>
              </a:rPr>
              <a:t>…-12°С</a:t>
            </a:r>
            <a:endParaRPr lang="ru-RU" sz="13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300" b="1" strike="noStrike" spc="-1" dirty="0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ru-RU" sz="1300" b="1" strike="noStrike" spc="-1" dirty="0" smtClean="0">
                <a:solidFill>
                  <a:srgbClr val="000000"/>
                </a:solidFill>
                <a:latin typeface="Arial"/>
                <a:ea typeface="DejaVu Sans"/>
              </a:rPr>
              <a:t>-12…-16°С</a:t>
            </a:r>
            <a:endParaRPr lang="ru-RU" sz="1300" b="0" strike="noStrike" spc="-1" dirty="0">
              <a:latin typeface="Arial"/>
            </a:endParaRPr>
          </a:p>
        </p:txBody>
      </p:sp>
      <p:graphicFrame>
        <p:nvGraphicFramePr>
          <p:cNvPr id="157" name="Table 58"/>
          <p:cNvGraphicFramePr/>
          <p:nvPr/>
        </p:nvGraphicFramePr>
        <p:xfrm>
          <a:off x="5485680" y="909720"/>
          <a:ext cx="6702840" cy="2026920"/>
        </p:xfrm>
        <a:graphic>
          <a:graphicData uri="http://schemas.openxmlformats.org/drawingml/2006/table">
            <a:tbl>
              <a:tblPr/>
              <a:tblGrid>
                <a:gridCol w="1023840"/>
                <a:gridCol w="1930320"/>
                <a:gridCol w="966600"/>
                <a:gridCol w="1044360"/>
                <a:gridCol w="1737720"/>
              </a:tblGrid>
              <a:tr h="188545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800" b="1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 Название</a:t>
                      </a:r>
                      <a:endParaRPr lang="ru-RU" sz="800" b="0" strike="noStrike" spc="-1" dirty="0">
                        <a:latin typeface="Arial"/>
                      </a:endParaRPr>
                    </a:p>
                  </a:txBody>
                  <a:tcPr marL="76320" marR="7632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AB">
                        <a:alpha val="68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800" b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Температура (°С)</a:t>
                      </a:r>
                      <a:endParaRPr lang="ru-RU" sz="800" b="0" strike="noStrike" spc="-1">
                        <a:latin typeface="Arial"/>
                      </a:endParaRPr>
                    </a:p>
                  </a:txBody>
                  <a:tcPr marL="76320" marR="7632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AB">
                        <a:alpha val="68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800" b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Осадки (мм)</a:t>
                      </a:r>
                      <a:endParaRPr lang="ru-RU" sz="800" b="0" strike="noStrike" spc="-1">
                        <a:latin typeface="Arial"/>
                      </a:endParaRPr>
                    </a:p>
                  </a:txBody>
                  <a:tcPr marL="76320" marR="7632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AB">
                        <a:alpha val="68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800" b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Ветер</a:t>
                      </a:r>
                      <a:endParaRPr lang="ru-RU" sz="800" b="0" strike="noStrike" spc="-1">
                        <a:latin typeface="Arial"/>
                      </a:endParaRPr>
                    </a:p>
                  </a:txBody>
                  <a:tcPr marL="76320" marR="7632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AB">
                        <a:alpha val="68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</a:tr>
              <a:tr h="1885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800" b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Направление</a:t>
                      </a:r>
                      <a:endParaRPr lang="ru-RU" sz="800" b="0" strike="noStrike" spc="-1">
                        <a:latin typeface="Arial"/>
                      </a:endParaRPr>
                    </a:p>
                  </a:txBody>
                  <a:tcPr marL="76320" marR="7632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AB">
                        <a:alpha val="6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800" b="1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Скорость (м/с)</a:t>
                      </a:r>
                      <a:endParaRPr lang="ru-RU" sz="800" b="0" strike="noStrike" spc="-1">
                        <a:latin typeface="Arial"/>
                      </a:endParaRPr>
                    </a:p>
                  </a:txBody>
                  <a:tcPr marL="76320" marR="7632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AB">
                        <a:alpha val="68000"/>
                      </a:srgbClr>
                    </a:solidFill>
                  </a:tcPr>
                </a:tc>
              </a:tr>
              <a:tr h="63081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800" b="0" strike="noStrike" spc="-1">
                          <a:solidFill>
                            <a:srgbClr val="000000"/>
                          </a:solidFill>
                          <a:latin typeface="Times New Roman"/>
                        </a:rPr>
                        <a:t>Оренбургская область</a:t>
                      </a:r>
                      <a:endParaRPr lang="ru-RU" sz="800" b="0" strike="noStrike" spc="-1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AB">
                        <a:alpha val="6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</a:tabLst>
                        <a:defRPr/>
                      </a:pPr>
                      <a:r>
                        <a:rPr lang="ru-RU" sz="900" b="1" strike="noStrike" spc="-1" dirty="0" smtClean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Ночью: 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температура в северных районах -16,-19°, в западных районах -10,-13°, в центральных районах -12,-16°, в юго-восточных районах -16,-19°, в северо-восточных районах -19,-22°. </a:t>
                      </a:r>
                      <a:endParaRPr lang="ru-RU" sz="900" b="0" strike="noStrike" spc="-1" dirty="0" smtClean="0">
                        <a:latin typeface="Arial"/>
                      </a:endParaRPr>
                    </a:p>
                    <a:p>
                      <a:pPr marL="0" marR="0" indent="0" algn="just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</a:tabLst>
                        <a:defRPr/>
                      </a:pPr>
                      <a:r>
                        <a:rPr lang="ru-RU" sz="900" b="1" strike="noStrike" spc="-1" dirty="0" smtClean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Днём:</a:t>
                      </a:r>
                      <a:r>
                        <a:rPr lang="ru-RU" sz="900" b="1" strike="noStrike" spc="-1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 </a:t>
                      </a:r>
                      <a:r>
                        <a:rPr lang="ru-RU" sz="900" b="0" strike="noStrike" spc="-1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температура в северных районах -9,-12°, в западных районах -8,-11°, в центральных районах -9,-12°, в восточных районах  -9,-12°. </a:t>
                      </a:r>
                      <a:endParaRPr lang="ru-RU" sz="900" b="0" strike="noStrike" spc="-1" dirty="0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AB">
                        <a:alpha val="6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64"/>
                        </a:spcBef>
                        <a:tabLst>
                          <a:tab pos="0" algn="l"/>
                        </a:tabLst>
                      </a:pPr>
                      <a:r>
                        <a:rPr lang="ru-RU" sz="900" b="0" strike="noStrike" spc="-1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0-3</a:t>
                      </a:r>
                      <a:endParaRPr lang="ru-RU" sz="900" b="0" strike="noStrike" spc="-1" dirty="0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AB">
                        <a:alpha val="6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64"/>
                        </a:spcBef>
                        <a:tabLst>
                          <a:tab pos="0" algn="l"/>
                        </a:tabLst>
                      </a:pPr>
                      <a:r>
                        <a:rPr lang="ru-RU" sz="900" b="0" strike="noStrike" spc="-1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</a:t>
                      </a:r>
                      <a:endParaRPr lang="ru-RU" sz="900" b="0" strike="noStrike" spc="-1" dirty="0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AB">
                        <a:alpha val="6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ru-RU" sz="900" b="0" strike="noStrike" spc="-1" dirty="0" smtClean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</a:rPr>
                        <a:t>6-11 м/с</a:t>
                      </a:r>
                      <a:endParaRPr lang="ru-RU" sz="900" b="0" strike="noStrike" spc="-1" dirty="0"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AB">
                        <a:alpha val="68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158" name="Picture 249" descr="j0336789[1]"/>
          <p:cNvPicPr/>
          <p:nvPr/>
        </p:nvPicPr>
        <p:blipFill>
          <a:blip r:embed="rId15" cstate="print"/>
          <a:stretch/>
        </p:blipFill>
        <p:spPr>
          <a:xfrm>
            <a:off x="1630440" y="6611760"/>
            <a:ext cx="396000" cy="243360"/>
          </a:xfrm>
          <a:prstGeom prst="rect">
            <a:avLst/>
          </a:prstGeom>
          <a:ln w="9525">
            <a:noFill/>
          </a:ln>
        </p:spPr>
      </p:pic>
      <p:sp>
        <p:nvSpPr>
          <p:cNvPr id="159" name="CustomShape 59"/>
          <p:cNvSpPr/>
          <p:nvPr/>
        </p:nvSpPr>
        <p:spPr>
          <a:xfrm rot="937465" flipH="1" flipV="1">
            <a:off x="4049640" y="2918880"/>
            <a:ext cx="393480" cy="13863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60480" cap="sq">
            <a:solidFill>
              <a:srgbClr val="1318F9"/>
            </a:solidFill>
            <a:miter/>
            <a:headEnd type="stealth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0" name="CustomShape 60"/>
          <p:cNvSpPr/>
          <p:nvPr/>
        </p:nvSpPr>
        <p:spPr>
          <a:xfrm>
            <a:off x="3742920" y="3240000"/>
            <a:ext cx="900720" cy="595800"/>
          </a:xfrm>
          <a:prstGeom prst="ellipse">
            <a:avLst/>
          </a:prstGeom>
          <a:solidFill>
            <a:srgbClr val="FFFFFF"/>
          </a:solidFill>
          <a:ln w="936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50400" tIns="25200" rIns="50400" bIns="2520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800" spc="-1" dirty="0" smtClean="0">
                <a:solidFill>
                  <a:srgbClr val="000000"/>
                </a:solidFill>
                <a:latin typeface="Times New Roman"/>
                <a:ea typeface="SimSun"/>
              </a:rPr>
              <a:t>6-11 м/с</a:t>
            </a:r>
            <a:endParaRPr lang="ru-RU" sz="800" spc="-1" dirty="0"/>
          </a:p>
        </p:txBody>
      </p:sp>
      <p:sp>
        <p:nvSpPr>
          <p:cNvPr id="161" name="CustomShape 61"/>
          <p:cNvSpPr/>
          <p:nvPr/>
        </p:nvSpPr>
        <p:spPr>
          <a:xfrm rot="20576509" flipV="1">
            <a:off x="9051278" y="4533499"/>
            <a:ext cx="383040" cy="14317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60480" cap="sq">
            <a:solidFill>
              <a:srgbClr val="1318F9"/>
            </a:solidFill>
            <a:miter/>
            <a:headEnd type="stealth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2" name="CustomShape 62"/>
          <p:cNvSpPr/>
          <p:nvPr/>
        </p:nvSpPr>
        <p:spPr>
          <a:xfrm>
            <a:off x="8759502" y="4797946"/>
            <a:ext cx="900720" cy="599040"/>
          </a:xfrm>
          <a:prstGeom prst="ellipse">
            <a:avLst/>
          </a:prstGeom>
          <a:solidFill>
            <a:srgbClr val="FFFFFF"/>
          </a:solidFill>
          <a:ln w="936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50400" tIns="25200" rIns="50400" bIns="2520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800" spc="-1" dirty="0" smtClean="0">
                <a:solidFill>
                  <a:srgbClr val="000000"/>
                </a:solidFill>
                <a:latin typeface="Times New Roman"/>
                <a:ea typeface="SimSun"/>
              </a:rPr>
              <a:t>6-11 м/с</a:t>
            </a:r>
            <a:endParaRPr lang="ru-RU" sz="800" spc="-1" dirty="0"/>
          </a:p>
        </p:txBody>
      </p:sp>
      <p:sp>
        <p:nvSpPr>
          <p:cNvPr id="163" name="CustomShape 63"/>
          <p:cNvSpPr/>
          <p:nvPr/>
        </p:nvSpPr>
        <p:spPr>
          <a:xfrm rot="894419" flipH="1" flipV="1">
            <a:off x="5778952" y="4488902"/>
            <a:ext cx="393480" cy="1307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60480" cap="sq">
            <a:solidFill>
              <a:srgbClr val="1318F9"/>
            </a:solidFill>
            <a:miter/>
            <a:headEnd type="stealth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4" name="CustomShape 64"/>
          <p:cNvSpPr/>
          <p:nvPr/>
        </p:nvSpPr>
        <p:spPr>
          <a:xfrm>
            <a:off x="5552640" y="4798440"/>
            <a:ext cx="902160" cy="599040"/>
          </a:xfrm>
          <a:prstGeom prst="ellipse">
            <a:avLst/>
          </a:prstGeom>
          <a:solidFill>
            <a:srgbClr val="FFFFFF"/>
          </a:solidFill>
          <a:ln w="936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50400" tIns="25200" rIns="50400" bIns="25200" anchor="ctr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800" spc="-1" dirty="0" smtClean="0">
                <a:solidFill>
                  <a:srgbClr val="000000"/>
                </a:solidFill>
                <a:latin typeface="Times New Roman"/>
                <a:ea typeface="SimSun"/>
              </a:rPr>
              <a:t>6-11 м/с</a:t>
            </a:r>
            <a:endParaRPr lang="ru-RU" sz="800" spc="-1" dirty="0"/>
          </a:p>
        </p:txBody>
      </p:sp>
      <p:pic>
        <p:nvPicPr>
          <p:cNvPr id="81" name="Picture 249" descr="j0336789[1]"/>
          <p:cNvPicPr/>
          <p:nvPr/>
        </p:nvPicPr>
        <p:blipFill>
          <a:blip r:embed="rId15" cstate="print"/>
          <a:stretch/>
        </p:blipFill>
        <p:spPr>
          <a:xfrm>
            <a:off x="5015086" y="4581922"/>
            <a:ext cx="396000" cy="243360"/>
          </a:xfrm>
          <a:prstGeom prst="rect">
            <a:avLst/>
          </a:prstGeom>
          <a:ln w="9525">
            <a:noFill/>
          </a:ln>
        </p:spPr>
      </p:pic>
      <p:pic>
        <p:nvPicPr>
          <p:cNvPr id="82" name="Picture 249" descr="j0336789[1]"/>
          <p:cNvPicPr/>
          <p:nvPr/>
        </p:nvPicPr>
        <p:blipFill>
          <a:blip r:embed="rId15" cstate="print"/>
          <a:stretch/>
        </p:blipFill>
        <p:spPr>
          <a:xfrm>
            <a:off x="4295006" y="4509914"/>
            <a:ext cx="396000" cy="243360"/>
          </a:xfrm>
          <a:prstGeom prst="rect">
            <a:avLst/>
          </a:prstGeom>
          <a:ln w="9525">
            <a:noFill/>
          </a:ln>
        </p:spPr>
      </p:pic>
      <p:pic>
        <p:nvPicPr>
          <p:cNvPr id="83" name="Picture 249" descr="j0336789[1]"/>
          <p:cNvPicPr/>
          <p:nvPr/>
        </p:nvPicPr>
        <p:blipFill>
          <a:blip r:embed="rId15" cstate="print"/>
          <a:stretch/>
        </p:blipFill>
        <p:spPr>
          <a:xfrm>
            <a:off x="3790950" y="5229994"/>
            <a:ext cx="396000" cy="243360"/>
          </a:xfrm>
          <a:prstGeom prst="rect">
            <a:avLst/>
          </a:prstGeom>
          <a:ln w="9525">
            <a:noFill/>
          </a:ln>
        </p:spPr>
      </p:pic>
      <p:pic>
        <p:nvPicPr>
          <p:cNvPr id="97" name="Picture 249" descr="j0336789[1]"/>
          <p:cNvPicPr/>
          <p:nvPr/>
        </p:nvPicPr>
        <p:blipFill>
          <a:blip r:embed="rId15" cstate="print"/>
          <a:stretch/>
        </p:blipFill>
        <p:spPr>
          <a:xfrm>
            <a:off x="4655046" y="3861842"/>
            <a:ext cx="396000" cy="243360"/>
          </a:xfrm>
          <a:prstGeom prst="rect">
            <a:avLst/>
          </a:prstGeom>
          <a:ln w="9525">
            <a:noFill/>
          </a:ln>
        </p:spPr>
      </p:pic>
      <p:pic>
        <p:nvPicPr>
          <p:cNvPr id="100" name="Picture 249" descr="j0336789[1]"/>
          <p:cNvPicPr/>
          <p:nvPr/>
        </p:nvPicPr>
        <p:blipFill>
          <a:blip r:embed="rId15" cstate="print"/>
          <a:stretch/>
        </p:blipFill>
        <p:spPr>
          <a:xfrm>
            <a:off x="6815286" y="5157986"/>
            <a:ext cx="396000" cy="243360"/>
          </a:xfrm>
          <a:prstGeom prst="rect">
            <a:avLst/>
          </a:prstGeom>
          <a:ln w="9525">
            <a:noFill/>
          </a:ln>
        </p:spPr>
      </p:pic>
      <p:pic>
        <p:nvPicPr>
          <p:cNvPr id="101" name="Picture 249" descr="j0336789[1]"/>
          <p:cNvPicPr/>
          <p:nvPr/>
        </p:nvPicPr>
        <p:blipFill>
          <a:blip r:embed="rId15" cstate="print"/>
          <a:stretch/>
        </p:blipFill>
        <p:spPr>
          <a:xfrm>
            <a:off x="7463358" y="5013970"/>
            <a:ext cx="396000" cy="243360"/>
          </a:xfrm>
          <a:prstGeom prst="rect">
            <a:avLst/>
          </a:prstGeom>
          <a:ln w="9525">
            <a:noFill/>
          </a:ln>
        </p:spPr>
      </p:pic>
      <p:pic>
        <p:nvPicPr>
          <p:cNvPr id="102" name="Picture 249" descr="j0336789[1]"/>
          <p:cNvPicPr/>
          <p:nvPr/>
        </p:nvPicPr>
        <p:blipFill>
          <a:blip r:embed="rId15" cstate="print"/>
          <a:stretch/>
        </p:blipFill>
        <p:spPr>
          <a:xfrm>
            <a:off x="5167486" y="4734322"/>
            <a:ext cx="396000" cy="243360"/>
          </a:xfrm>
          <a:prstGeom prst="rect">
            <a:avLst/>
          </a:prstGeom>
          <a:ln w="9525">
            <a:noFill/>
          </a:ln>
        </p:spPr>
      </p:pic>
      <p:pic>
        <p:nvPicPr>
          <p:cNvPr id="103" name="Picture 249" descr="j0336789[1]"/>
          <p:cNvPicPr/>
          <p:nvPr/>
        </p:nvPicPr>
        <p:blipFill>
          <a:blip r:embed="rId15" cstate="print"/>
          <a:stretch/>
        </p:blipFill>
        <p:spPr>
          <a:xfrm>
            <a:off x="3430910" y="3069754"/>
            <a:ext cx="396000" cy="243360"/>
          </a:xfrm>
          <a:prstGeom prst="rect">
            <a:avLst/>
          </a:prstGeom>
          <a:ln w="9525">
            <a:noFill/>
          </a:ln>
        </p:spPr>
      </p:pic>
      <p:pic>
        <p:nvPicPr>
          <p:cNvPr id="104" name="Picture 249" descr="j0336789[1]"/>
          <p:cNvPicPr/>
          <p:nvPr/>
        </p:nvPicPr>
        <p:blipFill>
          <a:blip r:embed="rId15" cstate="print"/>
          <a:stretch/>
        </p:blipFill>
        <p:spPr>
          <a:xfrm>
            <a:off x="3718942" y="4293890"/>
            <a:ext cx="396000" cy="243360"/>
          </a:xfrm>
          <a:prstGeom prst="rect">
            <a:avLst/>
          </a:prstGeom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Picture 5"/>
          <p:cNvPicPr/>
          <p:nvPr/>
        </p:nvPicPr>
        <p:blipFill>
          <a:blip r:embed="rId3" cstate="print"/>
          <a:srcRect l="9439" t="18492" r="51573" b="39503"/>
          <a:stretch/>
        </p:blipFill>
        <p:spPr>
          <a:xfrm>
            <a:off x="6095160" y="3760920"/>
            <a:ext cx="6094800" cy="3098160"/>
          </a:xfrm>
          <a:prstGeom prst="rect">
            <a:avLst/>
          </a:prstGeom>
          <a:ln w="9525">
            <a:noFill/>
          </a:ln>
        </p:spPr>
      </p:pic>
      <p:pic>
        <p:nvPicPr>
          <p:cNvPr id="164" name="Picture 4"/>
          <p:cNvPicPr/>
          <p:nvPr/>
        </p:nvPicPr>
        <p:blipFill>
          <a:blip r:embed="rId4" cstate="print"/>
          <a:srcRect l="9045" t="18492" r="51179" b="39503"/>
          <a:stretch/>
        </p:blipFill>
        <p:spPr>
          <a:xfrm>
            <a:off x="0" y="3789720"/>
            <a:ext cx="6094800" cy="3069360"/>
          </a:xfrm>
          <a:prstGeom prst="rect">
            <a:avLst/>
          </a:prstGeom>
          <a:ln w="9525">
            <a:noFill/>
          </a:ln>
        </p:spPr>
      </p:pic>
      <p:pic>
        <p:nvPicPr>
          <p:cNvPr id="165" name="Picture 3"/>
          <p:cNvPicPr/>
          <p:nvPr/>
        </p:nvPicPr>
        <p:blipFill>
          <a:blip r:embed="rId5" cstate="print"/>
          <a:srcRect l="9833" t="18492" r="51179" b="40203"/>
          <a:stretch/>
        </p:blipFill>
        <p:spPr>
          <a:xfrm>
            <a:off x="6167160" y="837360"/>
            <a:ext cx="6022800" cy="3024000"/>
          </a:xfrm>
          <a:prstGeom prst="rect">
            <a:avLst/>
          </a:prstGeom>
          <a:ln w="9525">
            <a:noFill/>
          </a:ln>
        </p:spPr>
      </p:pic>
      <p:pic>
        <p:nvPicPr>
          <p:cNvPr id="166" name="Picture 2"/>
          <p:cNvPicPr/>
          <p:nvPr/>
        </p:nvPicPr>
        <p:blipFill>
          <a:blip r:embed="rId6" cstate="print"/>
          <a:srcRect l="9703" t="17939" r="51309" b="39353"/>
          <a:stretch/>
        </p:blipFill>
        <p:spPr>
          <a:xfrm>
            <a:off x="0" y="837360"/>
            <a:ext cx="6166800" cy="3024000"/>
          </a:xfrm>
          <a:prstGeom prst="rect">
            <a:avLst/>
          </a:prstGeom>
          <a:ln w="9525">
            <a:noFill/>
          </a:ln>
        </p:spPr>
      </p:pic>
      <p:pic>
        <p:nvPicPr>
          <p:cNvPr id="167" name="Объект 3"/>
          <p:cNvPicPr/>
          <p:nvPr/>
        </p:nvPicPr>
        <p:blipFill>
          <a:blip r:embed="rId7" cstate="print"/>
          <a:srcRect r="64028"/>
          <a:stretch/>
        </p:blipFill>
        <p:spPr>
          <a:xfrm>
            <a:off x="199080" y="86760"/>
            <a:ext cx="687600" cy="531000"/>
          </a:xfrm>
          <a:prstGeom prst="rect">
            <a:avLst/>
          </a:prstGeom>
          <a:ln w="9360">
            <a:noFill/>
          </a:ln>
        </p:spPr>
      </p:pic>
      <p:grpSp>
        <p:nvGrpSpPr>
          <p:cNvPr id="168" name="Group 1"/>
          <p:cNvGrpSpPr/>
          <p:nvPr/>
        </p:nvGrpSpPr>
        <p:grpSpPr>
          <a:xfrm>
            <a:off x="0" y="-50760"/>
            <a:ext cx="12190320" cy="6910200"/>
            <a:chOff x="0" y="-50760"/>
            <a:chExt cx="12190320" cy="6910200"/>
          </a:xfrm>
        </p:grpSpPr>
        <p:grpSp>
          <p:nvGrpSpPr>
            <p:cNvPr id="169" name="Group 2"/>
            <p:cNvGrpSpPr/>
            <p:nvPr/>
          </p:nvGrpSpPr>
          <p:grpSpPr>
            <a:xfrm>
              <a:off x="0" y="658440"/>
              <a:ext cx="12190320" cy="6201000"/>
              <a:chOff x="0" y="658440"/>
              <a:chExt cx="12190320" cy="6201000"/>
            </a:xfrm>
          </p:grpSpPr>
          <p:sp>
            <p:nvSpPr>
              <p:cNvPr id="170" name="Line 3"/>
              <p:cNvSpPr/>
              <p:nvPr/>
            </p:nvSpPr>
            <p:spPr>
              <a:xfrm>
                <a:off x="6129000" y="658440"/>
                <a:ext cx="360" cy="6201000"/>
              </a:xfrm>
              <a:prstGeom prst="line">
                <a:avLst/>
              </a:prstGeom>
              <a:ln w="25560">
                <a:solidFill>
                  <a:srgbClr val="000000"/>
                </a:solidFill>
                <a:miter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1" name="CustomShape 4"/>
              <p:cNvSpPr/>
              <p:nvPr/>
            </p:nvSpPr>
            <p:spPr>
              <a:xfrm>
                <a:off x="487080" y="3525480"/>
                <a:ext cx="151560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Республика Казахстан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172" name="CustomShape 5"/>
              <p:cNvSpPr/>
              <p:nvPr/>
            </p:nvSpPr>
            <p:spPr>
              <a:xfrm>
                <a:off x="0" y="4293720"/>
                <a:ext cx="86004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Самара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173" name="CustomShape 6"/>
              <p:cNvSpPr/>
              <p:nvPr/>
            </p:nvSpPr>
            <p:spPr>
              <a:xfrm>
                <a:off x="1990800" y="5734080"/>
                <a:ext cx="90972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Оренбург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174" name="CustomShape 7"/>
              <p:cNvSpPr/>
              <p:nvPr/>
            </p:nvSpPr>
            <p:spPr>
              <a:xfrm>
                <a:off x="2854800" y="3861720"/>
                <a:ext cx="68688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Уфа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175" name="CustomShape 8"/>
              <p:cNvSpPr/>
              <p:nvPr/>
            </p:nvSpPr>
            <p:spPr>
              <a:xfrm>
                <a:off x="507960" y="6451560"/>
                <a:ext cx="136620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Республика Казахстан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176" name="CustomShape 9"/>
              <p:cNvSpPr/>
              <p:nvPr/>
            </p:nvSpPr>
            <p:spPr>
              <a:xfrm>
                <a:off x="7895520" y="5518080"/>
                <a:ext cx="112392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Оренбург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177" name="CustomShape 10"/>
              <p:cNvSpPr/>
              <p:nvPr/>
            </p:nvSpPr>
            <p:spPr>
              <a:xfrm>
                <a:off x="8903520" y="3861720"/>
                <a:ext cx="69696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Уфа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178" name="CustomShape 11"/>
              <p:cNvSpPr/>
              <p:nvPr/>
            </p:nvSpPr>
            <p:spPr>
              <a:xfrm>
                <a:off x="6387480" y="6426000"/>
                <a:ext cx="163224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Республика Казахстан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179" name="CustomShape 12"/>
              <p:cNvSpPr/>
              <p:nvPr/>
            </p:nvSpPr>
            <p:spPr>
              <a:xfrm>
                <a:off x="7823520" y="2709720"/>
                <a:ext cx="112392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Оренбург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180" name="CustomShape 13"/>
              <p:cNvSpPr/>
              <p:nvPr/>
            </p:nvSpPr>
            <p:spPr>
              <a:xfrm>
                <a:off x="6399000" y="3507120"/>
                <a:ext cx="160560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Республика Казахстан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181" name="CustomShape 14"/>
              <p:cNvSpPr/>
              <p:nvPr/>
            </p:nvSpPr>
            <p:spPr>
              <a:xfrm>
                <a:off x="8759520" y="930960"/>
                <a:ext cx="80568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Уфа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182" name="Line 15"/>
              <p:cNvSpPr/>
              <p:nvPr/>
            </p:nvSpPr>
            <p:spPr>
              <a:xfrm flipV="1">
                <a:off x="0" y="3834000"/>
                <a:ext cx="12190320" cy="4320"/>
              </a:xfrm>
              <a:prstGeom prst="line">
                <a:avLst/>
              </a:prstGeom>
              <a:ln w="25560">
                <a:solidFill>
                  <a:srgbClr val="000000"/>
                </a:solidFill>
                <a:miter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83" name="CustomShape 16"/>
              <p:cNvSpPr/>
              <p:nvPr/>
            </p:nvSpPr>
            <p:spPr>
              <a:xfrm>
                <a:off x="6239160" y="1197720"/>
                <a:ext cx="71784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Самара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184" name="CustomShape 17"/>
              <p:cNvSpPr/>
              <p:nvPr/>
            </p:nvSpPr>
            <p:spPr>
              <a:xfrm>
                <a:off x="6239160" y="4293720"/>
                <a:ext cx="71784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Самара</a:t>
                </a:r>
                <a:endParaRPr lang="ru-RU" sz="700" b="0" strike="noStrike" spc="-1">
                  <a:latin typeface="Arial"/>
                </a:endParaRPr>
              </a:p>
            </p:txBody>
          </p:sp>
        </p:grpSp>
        <p:sp>
          <p:nvSpPr>
            <p:cNvPr id="185" name="CustomShape 18"/>
            <p:cNvSpPr/>
            <p:nvPr/>
          </p:nvSpPr>
          <p:spPr>
            <a:xfrm>
              <a:off x="9551520" y="2925720"/>
              <a:ext cx="759960" cy="168840"/>
            </a:xfrm>
            <a:prstGeom prst="rect">
              <a:avLst/>
            </a:prstGeom>
            <a:solidFill>
              <a:srgbClr val="FF0000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2640" tIns="31320" rIns="62640" bIns="31320" anchor="t">
              <a:sp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700" b="1" strike="noStrike" spc="-1">
                  <a:solidFill>
                    <a:srgbClr val="FFFFFF"/>
                  </a:solidFill>
                  <a:latin typeface="Times New Roman"/>
                  <a:ea typeface="DejaVu Sans"/>
                </a:rPr>
                <a:t>г.Орск</a:t>
              </a:r>
              <a:endParaRPr lang="ru-RU" sz="700" b="0" strike="noStrike" spc="-1">
                <a:latin typeface="Arial"/>
              </a:endParaRPr>
            </a:p>
          </p:txBody>
        </p:sp>
        <p:sp>
          <p:nvSpPr>
            <p:cNvPr id="186" name="CustomShape 19"/>
            <p:cNvSpPr/>
            <p:nvPr/>
          </p:nvSpPr>
          <p:spPr>
            <a:xfrm>
              <a:off x="3862800" y="5878080"/>
              <a:ext cx="759960" cy="168840"/>
            </a:xfrm>
            <a:prstGeom prst="rect">
              <a:avLst/>
            </a:prstGeom>
            <a:solidFill>
              <a:srgbClr val="FF0000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2640" tIns="31320" rIns="62640" bIns="31320" anchor="t">
              <a:sp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700" b="1" strike="noStrike" spc="-1">
                  <a:solidFill>
                    <a:srgbClr val="FFFFFF"/>
                  </a:solidFill>
                  <a:latin typeface="Times New Roman"/>
                  <a:ea typeface="DejaVu Sans"/>
                </a:rPr>
                <a:t>г.Орск</a:t>
              </a:r>
              <a:endParaRPr lang="ru-RU" sz="700" b="0" strike="noStrike" spc="-1">
                <a:latin typeface="Arial"/>
              </a:endParaRPr>
            </a:p>
          </p:txBody>
        </p:sp>
        <p:sp>
          <p:nvSpPr>
            <p:cNvPr id="187" name="CustomShape 20"/>
            <p:cNvSpPr/>
            <p:nvPr/>
          </p:nvSpPr>
          <p:spPr>
            <a:xfrm>
              <a:off x="9911520" y="5878080"/>
              <a:ext cx="759960" cy="168840"/>
            </a:xfrm>
            <a:prstGeom prst="rect">
              <a:avLst/>
            </a:prstGeom>
            <a:solidFill>
              <a:srgbClr val="FF0000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2640" tIns="31320" rIns="62640" bIns="31320" anchor="t">
              <a:sp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700" b="1" strike="noStrike" spc="-1">
                  <a:solidFill>
                    <a:srgbClr val="FFFFFF"/>
                  </a:solidFill>
                  <a:latin typeface="Times New Roman"/>
                  <a:ea typeface="DejaVu Sans"/>
                </a:rPr>
                <a:t>г.Орск</a:t>
              </a:r>
              <a:endParaRPr lang="ru-RU" sz="700" b="0" strike="noStrike" spc="-1">
                <a:latin typeface="Arial"/>
              </a:endParaRPr>
            </a:p>
          </p:txBody>
        </p:sp>
        <p:sp>
          <p:nvSpPr>
            <p:cNvPr id="188" name="CustomShape 21"/>
            <p:cNvSpPr/>
            <p:nvPr/>
          </p:nvSpPr>
          <p:spPr>
            <a:xfrm>
              <a:off x="0" y="-50760"/>
              <a:ext cx="12189240" cy="927000"/>
            </a:xfrm>
            <a:prstGeom prst="rect">
              <a:avLst/>
            </a:prstGeom>
            <a:solidFill>
              <a:srgbClr val="204D84"/>
            </a:solidFill>
            <a:ln w="2556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6520" tIns="28440" rIns="56520" bIns="28440" anchor="ctr">
              <a:no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1400" b="0" strike="noStrike" spc="-1">
                  <a:solidFill>
                    <a:srgbClr val="FFFFFF"/>
                  </a:solidFill>
                  <a:latin typeface="Arial"/>
                  <a:ea typeface="DejaVu Sans"/>
                </a:rPr>
                <a:t>ПРОГНОЗ ТЕМПЕРАТУРНОГО ФОНА НА ТЕРРИТОРИИ</a:t>
              </a:r>
              <a:endParaRPr lang="ru-RU" sz="1400" b="0" strike="noStrike" spc="-1">
                <a:latin typeface="Arial"/>
              </a:endParaRPr>
            </a:p>
            <a:p>
              <a:pPr algn="ctr">
                <a:lnSpc>
                  <a:spcPct val="100000"/>
                </a:lnSpc>
                <a:buNone/>
              </a:pPr>
              <a:r>
                <a:rPr lang="ru-RU" sz="1400" b="0" strike="noStrike" spc="-1">
                  <a:solidFill>
                    <a:srgbClr val="FFFFFF"/>
                  </a:solidFill>
                  <a:latin typeface="Arial"/>
                  <a:ea typeface="DejaVu Sans"/>
                </a:rPr>
                <a:t>ОРЕНБУРГСКОЙ  ОБЛАСТИ  НА  05.12.2022</a:t>
              </a:r>
              <a:endParaRPr lang="ru-RU" sz="1400" b="0" strike="noStrike" spc="-1">
                <a:latin typeface="Arial"/>
              </a:endParaRPr>
            </a:p>
          </p:txBody>
        </p:sp>
      </p:grpSp>
      <p:sp>
        <p:nvSpPr>
          <p:cNvPr id="189" name="CustomShape 22"/>
          <p:cNvSpPr/>
          <p:nvPr/>
        </p:nvSpPr>
        <p:spPr>
          <a:xfrm>
            <a:off x="0" y="1269720"/>
            <a:ext cx="717840" cy="172440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>
                <a:solidFill>
                  <a:srgbClr val="FFFFFF"/>
                </a:solidFill>
                <a:latin typeface="Times New Roman"/>
                <a:ea typeface="DejaVu Sans"/>
              </a:rPr>
              <a:t>Самара</a:t>
            </a:r>
            <a:endParaRPr lang="ru-RU" sz="700" b="0" strike="noStrike" spc="-1">
              <a:latin typeface="Arial"/>
            </a:endParaRPr>
          </a:p>
        </p:txBody>
      </p:sp>
      <p:sp>
        <p:nvSpPr>
          <p:cNvPr id="190" name="CustomShape 23"/>
          <p:cNvSpPr/>
          <p:nvPr/>
        </p:nvSpPr>
        <p:spPr>
          <a:xfrm>
            <a:off x="1774800" y="2637720"/>
            <a:ext cx="1123920" cy="172440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>
                <a:solidFill>
                  <a:srgbClr val="FFFFFF"/>
                </a:solidFill>
                <a:latin typeface="Times New Roman"/>
                <a:ea typeface="DejaVu Sans"/>
              </a:rPr>
              <a:t>Оренбург</a:t>
            </a:r>
            <a:endParaRPr lang="ru-RU" sz="700" b="0" strike="noStrike" spc="-1">
              <a:latin typeface="Arial"/>
            </a:endParaRPr>
          </a:p>
        </p:txBody>
      </p:sp>
      <p:sp>
        <p:nvSpPr>
          <p:cNvPr id="191" name="CustomShape 24"/>
          <p:cNvSpPr/>
          <p:nvPr/>
        </p:nvSpPr>
        <p:spPr>
          <a:xfrm>
            <a:off x="3646800" y="2972880"/>
            <a:ext cx="759960" cy="168840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2640" tIns="31320" rIns="62640" bIns="313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>
                <a:solidFill>
                  <a:srgbClr val="FFFFFF"/>
                </a:solidFill>
                <a:latin typeface="Times New Roman"/>
                <a:ea typeface="DejaVu Sans"/>
              </a:rPr>
              <a:t>г.Орск</a:t>
            </a:r>
            <a:endParaRPr lang="ru-RU" sz="700" b="0" strike="noStrike" spc="-1">
              <a:latin typeface="Arial"/>
            </a:endParaRPr>
          </a:p>
        </p:txBody>
      </p:sp>
      <p:pic>
        <p:nvPicPr>
          <p:cNvPr id="192" name="Объект 3"/>
          <p:cNvPicPr/>
          <p:nvPr/>
        </p:nvPicPr>
        <p:blipFill>
          <a:blip r:embed="rId7" cstate="print"/>
          <a:srcRect r="64028"/>
          <a:stretch/>
        </p:blipFill>
        <p:spPr>
          <a:xfrm>
            <a:off x="203040" y="177840"/>
            <a:ext cx="687600" cy="531000"/>
          </a:xfrm>
          <a:prstGeom prst="rect">
            <a:avLst/>
          </a:prstGeom>
          <a:ln w="9360">
            <a:noFill/>
          </a:ln>
        </p:spPr>
      </p:pic>
      <p:sp>
        <p:nvSpPr>
          <p:cNvPr id="193" name="CustomShape 25"/>
          <p:cNvSpPr/>
          <p:nvPr/>
        </p:nvSpPr>
        <p:spPr>
          <a:xfrm>
            <a:off x="2525760" y="944280"/>
            <a:ext cx="696960" cy="172440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>
                <a:solidFill>
                  <a:srgbClr val="FFFFFF"/>
                </a:solidFill>
                <a:latin typeface="Times New Roman"/>
                <a:ea typeface="DejaVu Sans"/>
              </a:rPr>
              <a:t>Уфа</a:t>
            </a:r>
            <a:endParaRPr lang="ru-RU" sz="700" b="0" strike="noStrike" spc="-1">
              <a:latin typeface="Arial"/>
            </a:endParaRPr>
          </a:p>
        </p:txBody>
      </p:sp>
      <p:pic>
        <p:nvPicPr>
          <p:cNvPr id="194" name="Picture 1"/>
          <p:cNvPicPr/>
          <p:nvPr/>
        </p:nvPicPr>
        <p:blipFill>
          <a:blip r:embed="rId8" cstate="print"/>
          <a:srcRect l="56951" t="55034" r="14695" b="42152"/>
          <a:stretch/>
        </p:blipFill>
        <p:spPr>
          <a:xfrm>
            <a:off x="910800" y="3528720"/>
            <a:ext cx="5183640" cy="286920"/>
          </a:xfrm>
          <a:prstGeom prst="rect">
            <a:avLst/>
          </a:prstGeom>
          <a:ln w="9525">
            <a:noFill/>
          </a:ln>
        </p:spPr>
      </p:pic>
      <p:pic>
        <p:nvPicPr>
          <p:cNvPr id="195" name="Picture 1"/>
          <p:cNvPicPr/>
          <p:nvPr/>
        </p:nvPicPr>
        <p:blipFill>
          <a:blip r:embed="rId8" cstate="print"/>
          <a:srcRect l="56951" t="55034" r="14695" b="42152"/>
          <a:stretch/>
        </p:blipFill>
        <p:spPr>
          <a:xfrm>
            <a:off x="7005960" y="3528720"/>
            <a:ext cx="5183640" cy="286920"/>
          </a:xfrm>
          <a:prstGeom prst="rect">
            <a:avLst/>
          </a:prstGeom>
          <a:ln w="9525">
            <a:noFill/>
          </a:ln>
        </p:spPr>
      </p:pic>
      <p:pic>
        <p:nvPicPr>
          <p:cNvPr id="196" name="Picture 1"/>
          <p:cNvPicPr/>
          <p:nvPr/>
        </p:nvPicPr>
        <p:blipFill>
          <a:blip r:embed="rId8" cstate="print"/>
          <a:srcRect l="56951" t="55034" r="14695" b="42152"/>
          <a:stretch/>
        </p:blipFill>
        <p:spPr>
          <a:xfrm>
            <a:off x="7005960" y="6598440"/>
            <a:ext cx="5183640" cy="286920"/>
          </a:xfrm>
          <a:prstGeom prst="rect">
            <a:avLst/>
          </a:prstGeom>
          <a:ln w="9525">
            <a:noFill/>
          </a:ln>
        </p:spPr>
      </p:pic>
      <p:pic>
        <p:nvPicPr>
          <p:cNvPr id="197" name="Picture 1"/>
          <p:cNvPicPr/>
          <p:nvPr/>
        </p:nvPicPr>
        <p:blipFill>
          <a:blip r:embed="rId8" cstate="print"/>
          <a:srcRect l="56951" t="55034" r="14695" b="42152"/>
          <a:stretch/>
        </p:blipFill>
        <p:spPr>
          <a:xfrm>
            <a:off x="910800" y="6598440"/>
            <a:ext cx="5183640" cy="286920"/>
          </a:xfrm>
          <a:prstGeom prst="rect">
            <a:avLst/>
          </a:prstGeom>
          <a:ln w="9525">
            <a:noFill/>
          </a:ln>
        </p:spPr>
      </p:pic>
      <p:sp>
        <p:nvSpPr>
          <p:cNvPr id="198" name="CustomShape 26"/>
          <p:cNvSpPr/>
          <p:nvPr/>
        </p:nvSpPr>
        <p:spPr>
          <a:xfrm>
            <a:off x="1668600" y="3821400"/>
            <a:ext cx="2923920" cy="236160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14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.00 </a:t>
            </a: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(</a:t>
            </a:r>
            <a:r>
              <a:rPr lang="ru-RU" sz="11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м</a:t>
            </a: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ест.) 05.12.2022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199" name="CustomShape 27"/>
          <p:cNvSpPr/>
          <p:nvPr/>
        </p:nvSpPr>
        <p:spPr>
          <a:xfrm>
            <a:off x="7895520" y="3841560"/>
            <a:ext cx="2923920" cy="236160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pc="-1" dirty="0">
                <a:solidFill>
                  <a:srgbClr val="000000"/>
                </a:solidFill>
                <a:latin typeface="Times New Roman"/>
                <a:ea typeface="DejaVu Sans"/>
              </a:rPr>
              <a:t>2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0.00 </a:t>
            </a: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(мест.) 05.12.2022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200" name="CustomShape 28"/>
          <p:cNvSpPr/>
          <p:nvPr/>
        </p:nvSpPr>
        <p:spPr>
          <a:xfrm>
            <a:off x="7751520" y="981360"/>
            <a:ext cx="2923920" cy="236160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10.00  (мест.) 05.12.2022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201" name="CustomShape 29"/>
          <p:cNvSpPr/>
          <p:nvPr/>
        </p:nvSpPr>
        <p:spPr>
          <a:xfrm>
            <a:off x="1519920" y="1001520"/>
            <a:ext cx="2923920" cy="236160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05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.00 </a:t>
            </a: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(мест.) 05.12.2022</a:t>
            </a:r>
            <a:endParaRPr lang="ru-RU" sz="11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Рисунок 201"/>
          <p:cNvPicPr/>
          <p:nvPr/>
        </p:nvPicPr>
        <p:blipFill>
          <a:blip r:embed="rId3" cstate="print"/>
          <a:stretch/>
        </p:blipFill>
        <p:spPr>
          <a:xfrm>
            <a:off x="6219720" y="3702600"/>
            <a:ext cx="5970600" cy="3180240"/>
          </a:xfrm>
          <a:prstGeom prst="rect">
            <a:avLst/>
          </a:prstGeom>
          <a:ln w="0">
            <a:noFill/>
          </a:ln>
        </p:spPr>
      </p:pic>
      <p:pic>
        <p:nvPicPr>
          <p:cNvPr id="203" name="Рисунок 202"/>
          <p:cNvPicPr/>
          <p:nvPr/>
        </p:nvPicPr>
        <p:blipFill>
          <a:blip r:embed="rId4" cstate="print"/>
          <a:stretch/>
        </p:blipFill>
        <p:spPr>
          <a:xfrm>
            <a:off x="0" y="3702600"/>
            <a:ext cx="6230520" cy="3189960"/>
          </a:xfrm>
          <a:prstGeom prst="rect">
            <a:avLst/>
          </a:prstGeom>
          <a:ln w="0">
            <a:noFill/>
          </a:ln>
        </p:spPr>
      </p:pic>
      <p:pic>
        <p:nvPicPr>
          <p:cNvPr id="204" name="Рисунок 203"/>
          <p:cNvPicPr/>
          <p:nvPr/>
        </p:nvPicPr>
        <p:blipFill>
          <a:blip r:embed="rId5" cstate="print"/>
          <a:stretch/>
        </p:blipFill>
        <p:spPr>
          <a:xfrm>
            <a:off x="6219720" y="927000"/>
            <a:ext cx="5970600" cy="2775600"/>
          </a:xfrm>
          <a:prstGeom prst="rect">
            <a:avLst/>
          </a:prstGeom>
          <a:ln w="0">
            <a:noFill/>
          </a:ln>
        </p:spPr>
      </p:pic>
      <p:pic>
        <p:nvPicPr>
          <p:cNvPr id="205" name="Рисунок 204"/>
          <p:cNvPicPr/>
          <p:nvPr/>
        </p:nvPicPr>
        <p:blipFill>
          <a:blip r:embed="rId6" cstate="print"/>
          <a:srcRect l="33955" t="38869" r="34643" b="29131"/>
          <a:stretch/>
        </p:blipFill>
        <p:spPr>
          <a:xfrm>
            <a:off x="0" y="927000"/>
            <a:ext cx="6219720" cy="2775600"/>
          </a:xfrm>
          <a:prstGeom prst="rect">
            <a:avLst/>
          </a:prstGeom>
          <a:ln w="0">
            <a:noFill/>
          </a:ln>
        </p:spPr>
      </p:pic>
      <p:sp>
        <p:nvSpPr>
          <p:cNvPr id="206" name="Line 1"/>
          <p:cNvSpPr/>
          <p:nvPr/>
        </p:nvSpPr>
        <p:spPr>
          <a:xfrm flipV="1">
            <a:off x="0" y="3702600"/>
            <a:ext cx="12190320" cy="8640"/>
          </a:xfrm>
          <a:prstGeom prst="line">
            <a:avLst/>
          </a:prstGeom>
          <a:ln w="2556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7" name="Line 2"/>
          <p:cNvSpPr/>
          <p:nvPr/>
        </p:nvSpPr>
        <p:spPr>
          <a:xfrm flipH="1">
            <a:off x="6219720" y="677160"/>
            <a:ext cx="10800" cy="6182280"/>
          </a:xfrm>
          <a:prstGeom prst="line">
            <a:avLst/>
          </a:prstGeom>
          <a:ln w="2556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08" name="Объект 3"/>
          <p:cNvPicPr/>
          <p:nvPr/>
        </p:nvPicPr>
        <p:blipFill>
          <a:blip r:embed="rId7" cstate="print"/>
          <a:srcRect r="64028"/>
          <a:stretch/>
        </p:blipFill>
        <p:spPr>
          <a:xfrm>
            <a:off x="199080" y="86760"/>
            <a:ext cx="687600" cy="531000"/>
          </a:xfrm>
          <a:prstGeom prst="rect">
            <a:avLst/>
          </a:prstGeom>
          <a:ln w="9360">
            <a:noFill/>
          </a:ln>
        </p:spPr>
      </p:pic>
      <p:grpSp>
        <p:nvGrpSpPr>
          <p:cNvPr id="209" name="Group 3"/>
          <p:cNvGrpSpPr/>
          <p:nvPr/>
        </p:nvGrpSpPr>
        <p:grpSpPr>
          <a:xfrm>
            <a:off x="0" y="0"/>
            <a:ext cx="12177360" cy="6858360"/>
            <a:chOff x="0" y="0"/>
            <a:chExt cx="12177360" cy="6858360"/>
          </a:xfrm>
        </p:grpSpPr>
        <p:sp>
          <p:nvSpPr>
            <p:cNvPr id="210" name="CustomShape 4"/>
            <p:cNvSpPr/>
            <p:nvPr/>
          </p:nvSpPr>
          <p:spPr>
            <a:xfrm>
              <a:off x="0" y="0"/>
              <a:ext cx="12177360" cy="927000"/>
            </a:xfrm>
            <a:prstGeom prst="rect">
              <a:avLst/>
            </a:prstGeom>
            <a:solidFill>
              <a:srgbClr val="204D84"/>
            </a:solidFill>
            <a:ln w="2556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6520" tIns="28440" rIns="56520" bIns="28440" anchor="ctr">
              <a:no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1400" b="0" strike="noStrike" spc="-1">
                  <a:solidFill>
                    <a:srgbClr val="FFFFFF"/>
                  </a:solidFill>
                  <a:latin typeface="Arial"/>
                  <a:ea typeface="DejaVu Sans"/>
                </a:rPr>
                <a:t>ПРОГНОЗ ВЫПАДЕНИЯ ОСАДКОВ НА ТЕРРИТОРИИ</a:t>
              </a:r>
              <a:endParaRPr lang="ru-RU" sz="1400" b="0" strike="noStrike" spc="-1">
                <a:latin typeface="Arial"/>
              </a:endParaRPr>
            </a:p>
            <a:p>
              <a:pPr algn="ctr">
                <a:lnSpc>
                  <a:spcPct val="100000"/>
                </a:lnSpc>
                <a:buNone/>
              </a:pPr>
              <a:r>
                <a:rPr lang="ru-RU" sz="1400" b="0" strike="noStrike" spc="-1">
                  <a:solidFill>
                    <a:srgbClr val="FFFFFF"/>
                  </a:solidFill>
                  <a:latin typeface="Arial"/>
                  <a:ea typeface="DejaVu Sans"/>
                </a:rPr>
                <a:t>ОРЕНБУРГСКОЙ  ОБЛАСТИ  НА  05.12.2022</a:t>
              </a:r>
              <a:endParaRPr lang="ru-RU" sz="1400" b="0" strike="noStrike" spc="-1">
                <a:latin typeface="Arial"/>
              </a:endParaRPr>
            </a:p>
          </p:txBody>
        </p:sp>
        <p:grpSp>
          <p:nvGrpSpPr>
            <p:cNvPr id="211" name="Group 5"/>
            <p:cNvGrpSpPr/>
            <p:nvPr/>
          </p:nvGrpSpPr>
          <p:grpSpPr>
            <a:xfrm>
              <a:off x="0" y="981360"/>
              <a:ext cx="9891360" cy="5877000"/>
              <a:chOff x="0" y="981360"/>
              <a:chExt cx="9891360" cy="5877000"/>
            </a:xfrm>
          </p:grpSpPr>
          <p:sp>
            <p:nvSpPr>
              <p:cNvPr id="212" name="CustomShape 6"/>
              <p:cNvSpPr/>
              <p:nvPr/>
            </p:nvSpPr>
            <p:spPr>
              <a:xfrm>
                <a:off x="360" y="1413720"/>
                <a:ext cx="90684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Самара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213" name="CustomShape 7"/>
              <p:cNvSpPr/>
              <p:nvPr/>
            </p:nvSpPr>
            <p:spPr>
              <a:xfrm>
                <a:off x="2206800" y="2565720"/>
                <a:ext cx="105948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Оренбург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214" name="CustomShape 8"/>
              <p:cNvSpPr/>
              <p:nvPr/>
            </p:nvSpPr>
            <p:spPr>
              <a:xfrm>
                <a:off x="2494800" y="981360"/>
                <a:ext cx="83016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Уфа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215" name="CustomShape 9"/>
              <p:cNvSpPr/>
              <p:nvPr/>
            </p:nvSpPr>
            <p:spPr>
              <a:xfrm>
                <a:off x="638280" y="3403440"/>
                <a:ext cx="156096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Республика Казахстан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216" name="CustomShape 10"/>
              <p:cNvSpPr/>
              <p:nvPr/>
            </p:nvSpPr>
            <p:spPr>
              <a:xfrm>
                <a:off x="1990800" y="5590080"/>
                <a:ext cx="93708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Оренбург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217" name="CustomShape 11"/>
              <p:cNvSpPr/>
              <p:nvPr/>
            </p:nvSpPr>
            <p:spPr>
              <a:xfrm>
                <a:off x="2730960" y="4014720"/>
                <a:ext cx="70740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Уфа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218" name="CustomShape 12"/>
              <p:cNvSpPr/>
              <p:nvPr/>
            </p:nvSpPr>
            <p:spPr>
              <a:xfrm>
                <a:off x="244800" y="6685920"/>
                <a:ext cx="140724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Республика Казахстан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219" name="CustomShape 13"/>
              <p:cNvSpPr/>
              <p:nvPr/>
            </p:nvSpPr>
            <p:spPr>
              <a:xfrm>
                <a:off x="7967520" y="5518080"/>
                <a:ext cx="115776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Оренбург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220" name="CustomShape 14"/>
              <p:cNvSpPr/>
              <p:nvPr/>
            </p:nvSpPr>
            <p:spPr>
              <a:xfrm>
                <a:off x="8968320" y="3945960"/>
                <a:ext cx="71784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Уфа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221" name="CustomShape 15"/>
              <p:cNvSpPr/>
              <p:nvPr/>
            </p:nvSpPr>
            <p:spPr>
              <a:xfrm>
                <a:off x="6480360" y="6598800"/>
                <a:ext cx="168120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Республика Казахстан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222" name="CustomShape 16"/>
              <p:cNvSpPr/>
              <p:nvPr/>
            </p:nvSpPr>
            <p:spPr>
              <a:xfrm>
                <a:off x="6239160" y="1125360"/>
                <a:ext cx="73980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Самара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223" name="CustomShape 17"/>
              <p:cNvSpPr/>
              <p:nvPr/>
            </p:nvSpPr>
            <p:spPr>
              <a:xfrm>
                <a:off x="7967520" y="2493720"/>
                <a:ext cx="115776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Оренбург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224" name="CustomShape 18"/>
              <p:cNvSpPr/>
              <p:nvPr/>
            </p:nvSpPr>
            <p:spPr>
              <a:xfrm>
                <a:off x="6527520" y="3429720"/>
                <a:ext cx="165348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Республика Казахстан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225" name="CustomShape 19"/>
              <p:cNvSpPr/>
              <p:nvPr/>
            </p:nvSpPr>
            <p:spPr>
              <a:xfrm>
                <a:off x="9061200" y="1447560"/>
                <a:ext cx="83016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Уфа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226" name="CustomShape 20"/>
              <p:cNvSpPr/>
              <p:nvPr/>
            </p:nvSpPr>
            <p:spPr>
              <a:xfrm>
                <a:off x="6167520" y="3933720"/>
                <a:ext cx="92520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Самара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227" name="CustomShape 21"/>
              <p:cNvSpPr/>
              <p:nvPr/>
            </p:nvSpPr>
            <p:spPr>
              <a:xfrm>
                <a:off x="0" y="4149720"/>
                <a:ext cx="665280" cy="17280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Самара</a:t>
                </a:r>
                <a:endParaRPr lang="ru-RU" sz="700" b="0" strike="noStrike" spc="-1">
                  <a:latin typeface="Arial"/>
                </a:endParaRPr>
              </a:p>
            </p:txBody>
          </p:sp>
        </p:grpSp>
        <p:sp>
          <p:nvSpPr>
            <p:cNvPr id="228" name="CustomShape 22"/>
            <p:cNvSpPr/>
            <p:nvPr/>
          </p:nvSpPr>
          <p:spPr>
            <a:xfrm>
              <a:off x="4006800" y="2925720"/>
              <a:ext cx="783000" cy="168840"/>
            </a:xfrm>
            <a:prstGeom prst="rect">
              <a:avLst/>
            </a:prstGeom>
            <a:solidFill>
              <a:srgbClr val="FF0000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2640" tIns="31320" rIns="62640" bIns="31320" anchor="t">
              <a:sp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700" b="1" strike="noStrike" spc="-1">
                  <a:solidFill>
                    <a:srgbClr val="FFFFFF"/>
                  </a:solidFill>
                  <a:latin typeface="Times New Roman"/>
                  <a:ea typeface="DejaVu Sans"/>
                </a:rPr>
                <a:t>г.Орск</a:t>
              </a:r>
              <a:endParaRPr lang="ru-RU" sz="700" b="0" strike="noStrike" spc="-1">
                <a:latin typeface="Arial"/>
              </a:endParaRPr>
            </a:p>
          </p:txBody>
        </p:sp>
        <p:sp>
          <p:nvSpPr>
            <p:cNvPr id="229" name="CustomShape 23"/>
            <p:cNvSpPr/>
            <p:nvPr/>
          </p:nvSpPr>
          <p:spPr>
            <a:xfrm>
              <a:off x="10055520" y="2781720"/>
              <a:ext cx="783000" cy="168840"/>
            </a:xfrm>
            <a:prstGeom prst="rect">
              <a:avLst/>
            </a:prstGeom>
            <a:solidFill>
              <a:srgbClr val="FF0000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2640" tIns="31320" rIns="62640" bIns="31320" anchor="t">
              <a:sp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700" b="1" strike="noStrike" spc="-1">
                  <a:solidFill>
                    <a:srgbClr val="FFFFFF"/>
                  </a:solidFill>
                  <a:latin typeface="Times New Roman"/>
                  <a:ea typeface="DejaVu Sans"/>
                </a:rPr>
                <a:t>г.Орск</a:t>
              </a:r>
              <a:endParaRPr lang="ru-RU" sz="700" b="0" strike="noStrike" spc="-1">
                <a:latin typeface="Arial"/>
              </a:endParaRPr>
            </a:p>
          </p:txBody>
        </p:sp>
        <p:sp>
          <p:nvSpPr>
            <p:cNvPr id="230" name="CustomShape 24"/>
            <p:cNvSpPr/>
            <p:nvPr/>
          </p:nvSpPr>
          <p:spPr>
            <a:xfrm>
              <a:off x="3862800" y="5878080"/>
              <a:ext cx="783000" cy="168840"/>
            </a:xfrm>
            <a:prstGeom prst="rect">
              <a:avLst/>
            </a:prstGeom>
            <a:solidFill>
              <a:srgbClr val="FF0000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2640" tIns="31320" rIns="62640" bIns="31320" anchor="t">
              <a:sp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700" b="1" strike="noStrike" spc="-1">
                  <a:solidFill>
                    <a:srgbClr val="FFFFFF"/>
                  </a:solidFill>
                  <a:latin typeface="Times New Roman"/>
                  <a:ea typeface="DejaVu Sans"/>
                </a:rPr>
                <a:t>г.Орск</a:t>
              </a:r>
              <a:endParaRPr lang="ru-RU" sz="700" b="0" strike="noStrike" spc="-1">
                <a:latin typeface="Arial"/>
              </a:endParaRPr>
            </a:p>
          </p:txBody>
        </p:sp>
        <p:sp>
          <p:nvSpPr>
            <p:cNvPr id="231" name="CustomShape 25"/>
            <p:cNvSpPr/>
            <p:nvPr/>
          </p:nvSpPr>
          <p:spPr>
            <a:xfrm>
              <a:off x="9983520" y="5950080"/>
              <a:ext cx="783000" cy="168840"/>
            </a:xfrm>
            <a:prstGeom prst="rect">
              <a:avLst/>
            </a:prstGeom>
            <a:solidFill>
              <a:srgbClr val="FF0000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2640" tIns="31320" rIns="62640" bIns="31320" anchor="t">
              <a:sp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700" b="1" strike="noStrike" spc="-1">
                  <a:solidFill>
                    <a:srgbClr val="FFFFFF"/>
                  </a:solidFill>
                  <a:latin typeface="Times New Roman"/>
                  <a:ea typeface="DejaVu Sans"/>
                </a:rPr>
                <a:t>г.Орск</a:t>
              </a:r>
              <a:endParaRPr lang="ru-RU" sz="700" b="0" strike="noStrike" spc="-1">
                <a:latin typeface="Arial"/>
              </a:endParaRPr>
            </a:p>
          </p:txBody>
        </p:sp>
      </p:grpSp>
      <p:pic>
        <p:nvPicPr>
          <p:cNvPr id="232" name="Объект 3"/>
          <p:cNvPicPr/>
          <p:nvPr/>
        </p:nvPicPr>
        <p:blipFill>
          <a:blip r:embed="rId7" cstate="print"/>
          <a:srcRect r="64028"/>
          <a:stretch/>
        </p:blipFill>
        <p:spPr>
          <a:xfrm>
            <a:off x="203040" y="177840"/>
            <a:ext cx="687600" cy="531000"/>
          </a:xfrm>
          <a:prstGeom prst="rect">
            <a:avLst/>
          </a:prstGeom>
          <a:ln w="9360">
            <a:noFill/>
          </a:ln>
        </p:spPr>
      </p:pic>
      <p:sp>
        <p:nvSpPr>
          <p:cNvPr id="233" name="CustomShape 26"/>
          <p:cNvSpPr/>
          <p:nvPr/>
        </p:nvSpPr>
        <p:spPr>
          <a:xfrm>
            <a:off x="1668600" y="3821400"/>
            <a:ext cx="2923920" cy="236160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14.00 (</a:t>
            </a:r>
            <a:r>
              <a:rPr lang="ru-RU" sz="11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м</a:t>
            </a:r>
            <a:r>
              <a:rPr lang="ru-RU" sz="11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ест.) 05.12.2022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234" name="CustomShape 27"/>
          <p:cNvSpPr/>
          <p:nvPr/>
        </p:nvSpPr>
        <p:spPr>
          <a:xfrm>
            <a:off x="7895520" y="3841560"/>
            <a:ext cx="2923920" cy="236160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20.00 (мест.) 05.12.2022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235" name="CustomShape 28"/>
          <p:cNvSpPr/>
          <p:nvPr/>
        </p:nvSpPr>
        <p:spPr>
          <a:xfrm>
            <a:off x="7751520" y="981360"/>
            <a:ext cx="2923920" cy="236160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10.00  (мест.) 05.12.2022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236" name="CustomShape 29"/>
          <p:cNvSpPr/>
          <p:nvPr/>
        </p:nvSpPr>
        <p:spPr>
          <a:xfrm>
            <a:off x="1519920" y="1001520"/>
            <a:ext cx="2923920" cy="236160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05.00 (мест.) 05.12.2022</a:t>
            </a:r>
            <a:endParaRPr lang="ru-RU" sz="1100" b="0" strike="noStrike" spc="-1">
              <a:latin typeface="Arial"/>
            </a:endParaRPr>
          </a:p>
        </p:txBody>
      </p:sp>
      <p:pic>
        <p:nvPicPr>
          <p:cNvPr id="237" name="Рисунок 236"/>
          <p:cNvPicPr/>
          <p:nvPr/>
        </p:nvPicPr>
        <p:blipFill>
          <a:blip r:embed="rId8" cstate="print"/>
          <a:stretch/>
        </p:blipFill>
        <p:spPr>
          <a:xfrm>
            <a:off x="11979720" y="1736640"/>
            <a:ext cx="210600" cy="1980000"/>
          </a:xfrm>
          <a:prstGeom prst="rect">
            <a:avLst/>
          </a:prstGeom>
          <a:ln w="0">
            <a:noFill/>
          </a:ln>
        </p:spPr>
      </p:pic>
      <p:pic>
        <p:nvPicPr>
          <p:cNvPr id="238" name="Рисунок 237"/>
          <p:cNvPicPr/>
          <p:nvPr/>
        </p:nvPicPr>
        <p:blipFill>
          <a:blip r:embed="rId8" cstate="print"/>
          <a:stretch/>
        </p:blipFill>
        <p:spPr>
          <a:xfrm>
            <a:off x="6020280" y="1722600"/>
            <a:ext cx="210600" cy="1980000"/>
          </a:xfrm>
          <a:prstGeom prst="rect">
            <a:avLst/>
          </a:prstGeom>
          <a:ln w="0">
            <a:noFill/>
          </a:ln>
        </p:spPr>
      </p:pic>
      <p:pic>
        <p:nvPicPr>
          <p:cNvPr id="239" name="Рисунок 238"/>
          <p:cNvPicPr/>
          <p:nvPr/>
        </p:nvPicPr>
        <p:blipFill>
          <a:blip r:embed="rId8" cstate="print"/>
          <a:stretch/>
        </p:blipFill>
        <p:spPr>
          <a:xfrm>
            <a:off x="6009120" y="4860000"/>
            <a:ext cx="210600" cy="1980000"/>
          </a:xfrm>
          <a:prstGeom prst="rect">
            <a:avLst/>
          </a:prstGeom>
          <a:ln w="0">
            <a:noFill/>
          </a:ln>
        </p:spPr>
      </p:pic>
      <p:pic>
        <p:nvPicPr>
          <p:cNvPr id="240" name="Рисунок 239"/>
          <p:cNvPicPr/>
          <p:nvPr/>
        </p:nvPicPr>
        <p:blipFill>
          <a:blip r:embed="rId8" cstate="print"/>
          <a:stretch/>
        </p:blipFill>
        <p:spPr>
          <a:xfrm>
            <a:off x="11979720" y="4879440"/>
            <a:ext cx="210600" cy="19800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Picture 5"/>
          <p:cNvPicPr/>
          <p:nvPr/>
        </p:nvPicPr>
        <p:blipFill>
          <a:blip r:embed="rId3" cstate="print"/>
          <a:srcRect l="10620" t="16647" r="49604" b="38103"/>
          <a:stretch/>
        </p:blipFill>
        <p:spPr>
          <a:xfrm>
            <a:off x="6095160" y="3789720"/>
            <a:ext cx="6094800" cy="3069360"/>
          </a:xfrm>
          <a:prstGeom prst="rect">
            <a:avLst/>
          </a:prstGeom>
          <a:ln w="9525">
            <a:noFill/>
          </a:ln>
        </p:spPr>
      </p:pic>
      <p:pic>
        <p:nvPicPr>
          <p:cNvPr id="242" name="Picture 4"/>
          <p:cNvPicPr/>
          <p:nvPr/>
        </p:nvPicPr>
        <p:blipFill>
          <a:blip r:embed="rId4" cstate="print"/>
          <a:srcRect l="11014" t="16647" r="50392" b="39503"/>
          <a:stretch/>
        </p:blipFill>
        <p:spPr>
          <a:xfrm>
            <a:off x="0" y="3884760"/>
            <a:ext cx="6094800" cy="2974680"/>
          </a:xfrm>
          <a:prstGeom prst="rect">
            <a:avLst/>
          </a:prstGeom>
          <a:ln w="9525">
            <a:noFill/>
          </a:ln>
        </p:spPr>
      </p:pic>
      <p:pic>
        <p:nvPicPr>
          <p:cNvPr id="243" name="Picture 3"/>
          <p:cNvPicPr/>
          <p:nvPr/>
        </p:nvPicPr>
        <p:blipFill>
          <a:blip r:embed="rId5" cstate="print"/>
          <a:srcRect l="11014" t="19892" r="49998" b="38803"/>
          <a:stretch/>
        </p:blipFill>
        <p:spPr>
          <a:xfrm>
            <a:off x="6095160" y="909360"/>
            <a:ext cx="6094800" cy="2952000"/>
          </a:xfrm>
          <a:prstGeom prst="rect">
            <a:avLst/>
          </a:prstGeom>
          <a:ln w="9525">
            <a:noFill/>
          </a:ln>
        </p:spPr>
      </p:pic>
      <p:pic>
        <p:nvPicPr>
          <p:cNvPr id="244" name="Picture 2"/>
          <p:cNvPicPr/>
          <p:nvPr/>
        </p:nvPicPr>
        <p:blipFill>
          <a:blip r:embed="rId6" cstate="print"/>
          <a:srcRect l="11278" t="17939" r="49341" b="38653"/>
          <a:stretch/>
        </p:blipFill>
        <p:spPr>
          <a:xfrm>
            <a:off x="0" y="909360"/>
            <a:ext cx="6094800" cy="3024000"/>
          </a:xfrm>
          <a:prstGeom prst="rect">
            <a:avLst/>
          </a:prstGeom>
          <a:ln w="9525">
            <a:noFill/>
          </a:ln>
        </p:spPr>
      </p:pic>
      <p:grpSp>
        <p:nvGrpSpPr>
          <p:cNvPr id="245" name="Group 1"/>
          <p:cNvGrpSpPr/>
          <p:nvPr/>
        </p:nvGrpSpPr>
        <p:grpSpPr>
          <a:xfrm>
            <a:off x="0" y="0"/>
            <a:ext cx="12208320" cy="6910200"/>
            <a:chOff x="0" y="0"/>
            <a:chExt cx="12208320" cy="6910200"/>
          </a:xfrm>
        </p:grpSpPr>
        <p:grpSp>
          <p:nvGrpSpPr>
            <p:cNvPr id="246" name="Group 2"/>
            <p:cNvGrpSpPr/>
            <p:nvPr/>
          </p:nvGrpSpPr>
          <p:grpSpPr>
            <a:xfrm>
              <a:off x="0" y="709200"/>
              <a:ext cx="12151440" cy="6201000"/>
              <a:chOff x="0" y="709200"/>
              <a:chExt cx="12151440" cy="6201000"/>
            </a:xfrm>
          </p:grpSpPr>
          <p:sp>
            <p:nvSpPr>
              <p:cNvPr id="247" name="Line 3"/>
              <p:cNvSpPr/>
              <p:nvPr/>
            </p:nvSpPr>
            <p:spPr>
              <a:xfrm>
                <a:off x="6090120" y="709200"/>
                <a:ext cx="360" cy="6201000"/>
              </a:xfrm>
              <a:prstGeom prst="line">
                <a:avLst/>
              </a:prstGeom>
              <a:ln w="25560">
                <a:solidFill>
                  <a:srgbClr val="000000"/>
                </a:solidFill>
                <a:miter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48" name="CustomShape 4"/>
              <p:cNvSpPr/>
              <p:nvPr/>
            </p:nvSpPr>
            <p:spPr>
              <a:xfrm>
                <a:off x="2206800" y="2781720"/>
                <a:ext cx="102852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Оренбург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249" name="CustomShape 5"/>
              <p:cNvSpPr/>
              <p:nvPr/>
            </p:nvSpPr>
            <p:spPr>
              <a:xfrm>
                <a:off x="2267280" y="993600"/>
                <a:ext cx="80568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Уфа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250" name="CustomShape 6"/>
              <p:cNvSpPr/>
              <p:nvPr/>
            </p:nvSpPr>
            <p:spPr>
              <a:xfrm>
                <a:off x="448200" y="3576600"/>
                <a:ext cx="151560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Республика Казахстан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251" name="CustomShape 7"/>
              <p:cNvSpPr/>
              <p:nvPr/>
            </p:nvSpPr>
            <p:spPr>
              <a:xfrm>
                <a:off x="0" y="4149720"/>
                <a:ext cx="86004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Самара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252" name="CustomShape 8"/>
              <p:cNvSpPr/>
              <p:nvPr/>
            </p:nvSpPr>
            <p:spPr>
              <a:xfrm>
                <a:off x="1937880" y="5760720"/>
                <a:ext cx="90972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Оренбург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253" name="CustomShape 9"/>
              <p:cNvSpPr/>
              <p:nvPr/>
            </p:nvSpPr>
            <p:spPr>
              <a:xfrm>
                <a:off x="2743560" y="3927600"/>
                <a:ext cx="68688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Уфа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254" name="CustomShape 10"/>
              <p:cNvSpPr/>
              <p:nvPr/>
            </p:nvSpPr>
            <p:spPr>
              <a:xfrm>
                <a:off x="469080" y="6502680"/>
                <a:ext cx="136620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Республика Казахстан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255" name="CustomShape 11"/>
              <p:cNvSpPr/>
              <p:nvPr/>
            </p:nvSpPr>
            <p:spPr>
              <a:xfrm>
                <a:off x="7823520" y="5640480"/>
                <a:ext cx="112392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Оренбург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256" name="CustomShape 12"/>
              <p:cNvSpPr/>
              <p:nvPr/>
            </p:nvSpPr>
            <p:spPr>
              <a:xfrm>
                <a:off x="8822160" y="3882960"/>
                <a:ext cx="69696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Уфа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257" name="CustomShape 13"/>
              <p:cNvSpPr/>
              <p:nvPr/>
            </p:nvSpPr>
            <p:spPr>
              <a:xfrm>
                <a:off x="6348600" y="6333120"/>
                <a:ext cx="163224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Республика Казахстан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258" name="CustomShape 14"/>
              <p:cNvSpPr/>
              <p:nvPr/>
            </p:nvSpPr>
            <p:spPr>
              <a:xfrm>
                <a:off x="7895520" y="2565720"/>
                <a:ext cx="112392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Оренбург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259" name="CustomShape 15"/>
              <p:cNvSpPr/>
              <p:nvPr/>
            </p:nvSpPr>
            <p:spPr>
              <a:xfrm>
                <a:off x="6360120" y="3558240"/>
                <a:ext cx="160560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Республика Казахстан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260" name="CustomShape 16"/>
              <p:cNvSpPr/>
              <p:nvPr/>
            </p:nvSpPr>
            <p:spPr>
              <a:xfrm>
                <a:off x="8657280" y="1007640"/>
                <a:ext cx="80568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Уфа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261" name="Line 17"/>
              <p:cNvSpPr/>
              <p:nvPr/>
            </p:nvSpPr>
            <p:spPr>
              <a:xfrm flipV="1">
                <a:off x="19080" y="3885120"/>
                <a:ext cx="12132360" cy="3240"/>
              </a:xfrm>
              <a:prstGeom prst="line">
                <a:avLst/>
              </a:prstGeom>
              <a:ln w="25560">
                <a:solidFill>
                  <a:srgbClr val="000000"/>
                </a:solidFill>
                <a:miter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262" name="CustomShape 18"/>
              <p:cNvSpPr/>
              <p:nvPr/>
            </p:nvSpPr>
            <p:spPr>
              <a:xfrm>
                <a:off x="6079680" y="1240920"/>
                <a:ext cx="71784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Самара</a:t>
                </a:r>
                <a:endParaRPr lang="ru-RU" sz="700" b="0" strike="noStrike" spc="-1">
                  <a:latin typeface="Arial"/>
                </a:endParaRPr>
              </a:p>
            </p:txBody>
          </p:sp>
        </p:grpSp>
        <p:sp>
          <p:nvSpPr>
            <p:cNvPr id="263" name="CustomShape 19"/>
            <p:cNvSpPr/>
            <p:nvPr/>
          </p:nvSpPr>
          <p:spPr>
            <a:xfrm>
              <a:off x="9767520" y="2853720"/>
              <a:ext cx="759960" cy="168840"/>
            </a:xfrm>
            <a:prstGeom prst="rect">
              <a:avLst/>
            </a:prstGeom>
            <a:solidFill>
              <a:srgbClr val="FF0000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2640" tIns="31320" rIns="62640" bIns="31320" anchor="t">
              <a:sp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700" b="1" strike="noStrike" spc="-1">
                  <a:solidFill>
                    <a:srgbClr val="FFFFFF"/>
                  </a:solidFill>
                  <a:latin typeface="Times New Roman"/>
                  <a:ea typeface="DejaVu Sans"/>
                </a:rPr>
                <a:t>г.Орск</a:t>
              </a:r>
              <a:endParaRPr lang="ru-RU" sz="700" b="0" strike="noStrike" spc="-1">
                <a:latin typeface="Arial"/>
              </a:endParaRPr>
            </a:p>
          </p:txBody>
        </p:sp>
        <p:sp>
          <p:nvSpPr>
            <p:cNvPr id="264" name="CustomShape 20"/>
            <p:cNvSpPr/>
            <p:nvPr/>
          </p:nvSpPr>
          <p:spPr>
            <a:xfrm>
              <a:off x="3809880" y="6048720"/>
              <a:ext cx="759960" cy="168840"/>
            </a:xfrm>
            <a:prstGeom prst="rect">
              <a:avLst/>
            </a:prstGeom>
            <a:solidFill>
              <a:srgbClr val="FF0000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2640" tIns="31320" rIns="62640" bIns="31320" anchor="t">
              <a:sp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700" b="1" strike="noStrike" spc="-1">
                  <a:solidFill>
                    <a:srgbClr val="FFFFFF"/>
                  </a:solidFill>
                  <a:latin typeface="Times New Roman"/>
                  <a:ea typeface="DejaVu Sans"/>
                </a:rPr>
                <a:t>г.Орск</a:t>
              </a:r>
              <a:endParaRPr lang="ru-RU" sz="700" b="0" strike="noStrike" spc="-1">
                <a:latin typeface="Arial"/>
              </a:endParaRPr>
            </a:p>
          </p:txBody>
        </p:sp>
        <p:sp>
          <p:nvSpPr>
            <p:cNvPr id="265" name="CustomShape 21"/>
            <p:cNvSpPr/>
            <p:nvPr/>
          </p:nvSpPr>
          <p:spPr>
            <a:xfrm>
              <a:off x="9911520" y="5928840"/>
              <a:ext cx="759960" cy="168840"/>
            </a:xfrm>
            <a:prstGeom prst="rect">
              <a:avLst/>
            </a:prstGeom>
            <a:solidFill>
              <a:srgbClr val="FF0000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2640" tIns="31320" rIns="62640" bIns="31320" anchor="t">
              <a:sp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700" b="1" strike="noStrike" spc="-1">
                  <a:solidFill>
                    <a:srgbClr val="FFFFFF"/>
                  </a:solidFill>
                  <a:latin typeface="Times New Roman"/>
                  <a:ea typeface="DejaVu Sans"/>
                </a:rPr>
                <a:t>г.Орск</a:t>
              </a:r>
              <a:endParaRPr lang="ru-RU" sz="700" b="0" strike="noStrike" spc="-1">
                <a:latin typeface="Arial"/>
              </a:endParaRPr>
            </a:p>
          </p:txBody>
        </p:sp>
        <p:sp>
          <p:nvSpPr>
            <p:cNvPr id="266" name="CustomShape 22"/>
            <p:cNvSpPr/>
            <p:nvPr/>
          </p:nvSpPr>
          <p:spPr>
            <a:xfrm>
              <a:off x="0" y="0"/>
              <a:ext cx="12208320" cy="927000"/>
            </a:xfrm>
            <a:prstGeom prst="rect">
              <a:avLst/>
            </a:prstGeom>
            <a:solidFill>
              <a:srgbClr val="204D84"/>
            </a:solidFill>
            <a:ln w="2556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6520" tIns="28440" rIns="56520" bIns="28440" anchor="ctr">
              <a:no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1400" b="0" strike="noStrike" spc="-1">
                  <a:solidFill>
                    <a:srgbClr val="FFFFFF"/>
                  </a:solidFill>
                  <a:latin typeface="Arial"/>
                  <a:ea typeface="DejaVu Sans"/>
                </a:rPr>
                <a:t>ПРОГНОЗ ВЕТРОВОЙ НАГРУЗКИ НА ТЕРРИТОРИИ</a:t>
              </a:r>
              <a:endParaRPr lang="ru-RU" sz="1400" b="0" strike="noStrike" spc="-1">
                <a:latin typeface="Arial"/>
              </a:endParaRPr>
            </a:p>
            <a:p>
              <a:pPr algn="ctr">
                <a:lnSpc>
                  <a:spcPct val="100000"/>
                </a:lnSpc>
                <a:buNone/>
              </a:pPr>
              <a:r>
                <a:rPr lang="ru-RU" sz="1400" b="0" strike="noStrike" spc="-1">
                  <a:solidFill>
                    <a:srgbClr val="FFFFFF"/>
                  </a:solidFill>
                  <a:latin typeface="Arial"/>
                  <a:ea typeface="DejaVu Sans"/>
                </a:rPr>
                <a:t>ОРЕНБУРГСКОЙ  ОБЛАСТИ  НА  05.12.2022</a:t>
              </a:r>
              <a:endParaRPr lang="ru-RU" sz="1400" b="0" strike="noStrike" spc="-1">
                <a:latin typeface="Arial"/>
              </a:endParaRPr>
            </a:p>
          </p:txBody>
        </p:sp>
      </p:grpSp>
      <p:sp>
        <p:nvSpPr>
          <p:cNvPr id="267" name="CustomShape 23"/>
          <p:cNvSpPr/>
          <p:nvPr/>
        </p:nvSpPr>
        <p:spPr>
          <a:xfrm>
            <a:off x="6095160" y="4149720"/>
            <a:ext cx="717840" cy="183240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76680" tIns="38520" rIns="76680" bIns="385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>
                <a:solidFill>
                  <a:srgbClr val="FFFFFF"/>
                </a:solidFill>
                <a:latin typeface="Times New Roman"/>
                <a:ea typeface="DejaVu Sans"/>
              </a:rPr>
              <a:t>Самара</a:t>
            </a:r>
            <a:endParaRPr lang="ru-RU" sz="700" b="0" strike="noStrike" spc="-1">
              <a:latin typeface="Arial"/>
            </a:endParaRPr>
          </a:p>
        </p:txBody>
      </p:sp>
      <p:pic>
        <p:nvPicPr>
          <p:cNvPr id="268" name="Объект 3"/>
          <p:cNvPicPr/>
          <p:nvPr/>
        </p:nvPicPr>
        <p:blipFill>
          <a:blip r:embed="rId7" cstate="print"/>
          <a:srcRect r="64028"/>
          <a:stretch/>
        </p:blipFill>
        <p:spPr>
          <a:xfrm>
            <a:off x="171360" y="50760"/>
            <a:ext cx="685440" cy="531000"/>
          </a:xfrm>
          <a:prstGeom prst="rect">
            <a:avLst/>
          </a:prstGeom>
          <a:ln w="9360">
            <a:noFill/>
          </a:ln>
        </p:spPr>
      </p:pic>
      <p:sp>
        <p:nvSpPr>
          <p:cNvPr id="269" name="CustomShape 24"/>
          <p:cNvSpPr/>
          <p:nvPr/>
        </p:nvSpPr>
        <p:spPr>
          <a:xfrm>
            <a:off x="3862800" y="2997720"/>
            <a:ext cx="759960" cy="178920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72360" tIns="36360" rIns="72360" bIns="3636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>
                <a:solidFill>
                  <a:srgbClr val="FFFFFF"/>
                </a:solidFill>
                <a:latin typeface="Times New Roman"/>
                <a:ea typeface="DejaVu Sans"/>
              </a:rPr>
              <a:t>г.Орск</a:t>
            </a:r>
            <a:endParaRPr lang="ru-RU" sz="700" b="0" strike="noStrike" spc="-1">
              <a:latin typeface="Arial"/>
            </a:endParaRPr>
          </a:p>
        </p:txBody>
      </p:sp>
      <p:sp>
        <p:nvSpPr>
          <p:cNvPr id="270" name="CustomShape 25"/>
          <p:cNvSpPr/>
          <p:nvPr/>
        </p:nvSpPr>
        <p:spPr>
          <a:xfrm>
            <a:off x="0" y="1267560"/>
            <a:ext cx="717840" cy="172440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>
                <a:solidFill>
                  <a:srgbClr val="FFFFFF"/>
                </a:solidFill>
                <a:latin typeface="Times New Roman"/>
                <a:ea typeface="DejaVu Sans"/>
              </a:rPr>
              <a:t>Самара</a:t>
            </a:r>
            <a:endParaRPr lang="ru-RU" sz="700" b="0" strike="noStrike" spc="-1">
              <a:latin typeface="Arial"/>
            </a:endParaRPr>
          </a:p>
        </p:txBody>
      </p:sp>
      <p:pic>
        <p:nvPicPr>
          <p:cNvPr id="271" name="Picture 3"/>
          <p:cNvPicPr/>
          <p:nvPr/>
        </p:nvPicPr>
        <p:blipFill>
          <a:blip r:embed="rId8" cstate="print"/>
          <a:srcRect l="56685" t="60483" r="14959" b="36703"/>
          <a:stretch/>
        </p:blipFill>
        <p:spPr>
          <a:xfrm>
            <a:off x="910800" y="3573720"/>
            <a:ext cx="5183640" cy="286920"/>
          </a:xfrm>
          <a:prstGeom prst="rect">
            <a:avLst/>
          </a:prstGeom>
          <a:ln w="9525">
            <a:noFill/>
          </a:ln>
        </p:spPr>
      </p:pic>
      <p:pic>
        <p:nvPicPr>
          <p:cNvPr id="272" name="Picture 3"/>
          <p:cNvPicPr/>
          <p:nvPr/>
        </p:nvPicPr>
        <p:blipFill>
          <a:blip r:embed="rId8" cstate="print"/>
          <a:srcRect l="56685" t="60483" r="14959" b="36703"/>
          <a:stretch/>
        </p:blipFill>
        <p:spPr>
          <a:xfrm>
            <a:off x="7005960" y="3573720"/>
            <a:ext cx="5183640" cy="286920"/>
          </a:xfrm>
          <a:prstGeom prst="rect">
            <a:avLst/>
          </a:prstGeom>
          <a:ln w="9525">
            <a:noFill/>
          </a:ln>
        </p:spPr>
      </p:pic>
      <p:pic>
        <p:nvPicPr>
          <p:cNvPr id="273" name="Picture 3"/>
          <p:cNvPicPr/>
          <p:nvPr/>
        </p:nvPicPr>
        <p:blipFill>
          <a:blip r:embed="rId8" cstate="print"/>
          <a:srcRect l="56685" t="60483" r="14959" b="36703"/>
          <a:stretch/>
        </p:blipFill>
        <p:spPr>
          <a:xfrm>
            <a:off x="7005960" y="6571440"/>
            <a:ext cx="5183640" cy="286920"/>
          </a:xfrm>
          <a:prstGeom prst="rect">
            <a:avLst/>
          </a:prstGeom>
          <a:ln w="9525">
            <a:noFill/>
          </a:ln>
        </p:spPr>
      </p:pic>
      <p:pic>
        <p:nvPicPr>
          <p:cNvPr id="274" name="Picture 3"/>
          <p:cNvPicPr/>
          <p:nvPr/>
        </p:nvPicPr>
        <p:blipFill>
          <a:blip r:embed="rId8" cstate="print"/>
          <a:srcRect l="56685" t="60483" r="14959" b="36703"/>
          <a:stretch/>
        </p:blipFill>
        <p:spPr>
          <a:xfrm>
            <a:off x="982800" y="6571440"/>
            <a:ext cx="5183640" cy="286920"/>
          </a:xfrm>
          <a:prstGeom prst="rect">
            <a:avLst/>
          </a:prstGeom>
          <a:ln w="9525">
            <a:noFill/>
          </a:ln>
        </p:spPr>
      </p:pic>
      <p:sp>
        <p:nvSpPr>
          <p:cNvPr id="275" name="CustomShape 26"/>
          <p:cNvSpPr/>
          <p:nvPr/>
        </p:nvSpPr>
        <p:spPr>
          <a:xfrm>
            <a:off x="1668600" y="3963240"/>
            <a:ext cx="2923920" cy="236160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14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.00 </a:t>
            </a: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(</a:t>
            </a:r>
            <a:r>
              <a:rPr lang="ru-RU" sz="11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м</a:t>
            </a: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ест.) 05.12.2022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276" name="CustomShape 27"/>
          <p:cNvSpPr/>
          <p:nvPr/>
        </p:nvSpPr>
        <p:spPr>
          <a:xfrm>
            <a:off x="7895520" y="3983400"/>
            <a:ext cx="2923920" cy="236160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pc="-1" dirty="0">
                <a:solidFill>
                  <a:srgbClr val="000000"/>
                </a:solidFill>
                <a:latin typeface="Times New Roman"/>
                <a:ea typeface="DejaVu Sans"/>
              </a:rPr>
              <a:t>2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0.00 </a:t>
            </a: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(мест.) 05.12.2022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277" name="CustomShape 28"/>
          <p:cNvSpPr/>
          <p:nvPr/>
        </p:nvSpPr>
        <p:spPr>
          <a:xfrm>
            <a:off x="7751520" y="1123200"/>
            <a:ext cx="2923920" cy="236160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10.00  (мест.) 05.12.2022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278" name="CustomShape 29"/>
          <p:cNvSpPr/>
          <p:nvPr/>
        </p:nvSpPr>
        <p:spPr>
          <a:xfrm>
            <a:off x="1519920" y="1143360"/>
            <a:ext cx="2923920" cy="236160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05.00 </a:t>
            </a: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(мест.) 05.12.2022</a:t>
            </a:r>
            <a:endParaRPr lang="ru-RU" sz="11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9" name="Рисунок 278"/>
          <p:cNvPicPr/>
          <p:nvPr/>
        </p:nvPicPr>
        <p:blipFill>
          <a:blip r:embed="rId3" cstate="print"/>
          <a:stretch/>
        </p:blipFill>
        <p:spPr>
          <a:xfrm>
            <a:off x="6219720" y="3688200"/>
            <a:ext cx="5970600" cy="3170880"/>
          </a:xfrm>
          <a:prstGeom prst="rect">
            <a:avLst/>
          </a:prstGeom>
          <a:ln w="0">
            <a:noFill/>
          </a:ln>
        </p:spPr>
      </p:pic>
      <p:pic>
        <p:nvPicPr>
          <p:cNvPr id="280" name="Рисунок 279"/>
          <p:cNvPicPr/>
          <p:nvPr/>
        </p:nvPicPr>
        <p:blipFill>
          <a:blip r:embed="rId4" cstate="print"/>
          <a:srcRect t="12050" r="-163" b="3713"/>
          <a:stretch/>
        </p:blipFill>
        <p:spPr>
          <a:xfrm rot="5400">
            <a:off x="10800" y="3707280"/>
            <a:ext cx="6216840" cy="3146760"/>
          </a:xfrm>
          <a:prstGeom prst="rect">
            <a:avLst/>
          </a:prstGeom>
          <a:ln w="0">
            <a:noFill/>
          </a:ln>
        </p:spPr>
      </p:pic>
      <p:pic>
        <p:nvPicPr>
          <p:cNvPr id="281" name="Рисунок 280"/>
          <p:cNvPicPr/>
          <p:nvPr/>
        </p:nvPicPr>
        <p:blipFill>
          <a:blip r:embed="rId5" cstate="print"/>
          <a:stretch/>
        </p:blipFill>
        <p:spPr>
          <a:xfrm>
            <a:off x="6219720" y="927000"/>
            <a:ext cx="6006240" cy="2775600"/>
          </a:xfrm>
          <a:prstGeom prst="rect">
            <a:avLst/>
          </a:prstGeom>
          <a:ln w="0">
            <a:noFill/>
          </a:ln>
        </p:spPr>
      </p:pic>
      <p:pic>
        <p:nvPicPr>
          <p:cNvPr id="282" name="Рисунок 281"/>
          <p:cNvPicPr/>
          <p:nvPr/>
        </p:nvPicPr>
        <p:blipFill>
          <a:blip r:embed="rId6" cstate="print"/>
          <a:stretch/>
        </p:blipFill>
        <p:spPr>
          <a:xfrm>
            <a:off x="0" y="874080"/>
            <a:ext cx="6230520" cy="2828520"/>
          </a:xfrm>
          <a:prstGeom prst="rect">
            <a:avLst/>
          </a:prstGeom>
          <a:ln w="0">
            <a:noFill/>
          </a:ln>
        </p:spPr>
      </p:pic>
      <p:sp>
        <p:nvSpPr>
          <p:cNvPr id="283" name="Line 4"/>
          <p:cNvSpPr/>
          <p:nvPr/>
        </p:nvSpPr>
        <p:spPr>
          <a:xfrm flipV="1">
            <a:off x="0" y="3702600"/>
            <a:ext cx="12190320" cy="8640"/>
          </a:xfrm>
          <a:prstGeom prst="line">
            <a:avLst/>
          </a:prstGeom>
          <a:ln w="2556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4" name="Line 5"/>
          <p:cNvSpPr/>
          <p:nvPr/>
        </p:nvSpPr>
        <p:spPr>
          <a:xfrm flipH="1">
            <a:off x="6219720" y="677160"/>
            <a:ext cx="10800" cy="6182280"/>
          </a:xfrm>
          <a:prstGeom prst="line">
            <a:avLst/>
          </a:prstGeom>
          <a:ln w="2556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85" name="Объект 4"/>
          <p:cNvPicPr/>
          <p:nvPr/>
        </p:nvPicPr>
        <p:blipFill>
          <a:blip r:embed="rId7" cstate="print"/>
          <a:srcRect r="64028"/>
          <a:stretch/>
        </p:blipFill>
        <p:spPr>
          <a:xfrm>
            <a:off x="199080" y="86760"/>
            <a:ext cx="687600" cy="531000"/>
          </a:xfrm>
          <a:prstGeom prst="rect">
            <a:avLst/>
          </a:prstGeom>
          <a:ln w="9360">
            <a:noFill/>
          </a:ln>
        </p:spPr>
      </p:pic>
      <p:grpSp>
        <p:nvGrpSpPr>
          <p:cNvPr id="286" name="Group 4"/>
          <p:cNvGrpSpPr/>
          <p:nvPr/>
        </p:nvGrpSpPr>
        <p:grpSpPr>
          <a:xfrm>
            <a:off x="0" y="0"/>
            <a:ext cx="12177360" cy="6858360"/>
            <a:chOff x="0" y="0"/>
            <a:chExt cx="12177360" cy="6858360"/>
          </a:xfrm>
        </p:grpSpPr>
        <p:sp>
          <p:nvSpPr>
            <p:cNvPr id="287" name="CustomShape 53"/>
            <p:cNvSpPr/>
            <p:nvPr/>
          </p:nvSpPr>
          <p:spPr>
            <a:xfrm>
              <a:off x="0" y="0"/>
              <a:ext cx="12177360" cy="927000"/>
            </a:xfrm>
            <a:prstGeom prst="rect">
              <a:avLst/>
            </a:prstGeom>
            <a:solidFill>
              <a:srgbClr val="204D84"/>
            </a:solidFill>
            <a:ln w="2556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6520" tIns="28440" rIns="56520" bIns="28440" anchor="ctr">
              <a:no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1400" b="0" strike="noStrike" spc="-1">
                  <a:solidFill>
                    <a:srgbClr val="FFFFFF"/>
                  </a:solidFill>
                  <a:latin typeface="Arial"/>
                  <a:ea typeface="DejaVu Sans"/>
                </a:rPr>
                <a:t>ПРОГНОЗ ВЕТРОВОЙ НАГРУЗКИ  НА ТЕРРИТОРИИ</a:t>
              </a:r>
              <a:endParaRPr lang="ru-RU" sz="1400" b="0" strike="noStrike" spc="-1">
                <a:latin typeface="Arial"/>
              </a:endParaRPr>
            </a:p>
            <a:p>
              <a:pPr algn="ctr">
                <a:lnSpc>
                  <a:spcPct val="100000"/>
                </a:lnSpc>
                <a:buNone/>
              </a:pPr>
              <a:r>
                <a:rPr lang="ru-RU" sz="1400" b="0" strike="noStrike" spc="-1">
                  <a:solidFill>
                    <a:srgbClr val="FFFFFF"/>
                  </a:solidFill>
                  <a:latin typeface="Arial"/>
                  <a:ea typeface="DejaVu Sans"/>
                </a:rPr>
                <a:t>ОРЕНБУРГСКОЙ  ОБЛАСТИ  НА  05.12.2022</a:t>
              </a:r>
              <a:endParaRPr lang="ru-RU" sz="1400" b="0" strike="noStrike" spc="-1">
                <a:latin typeface="Arial"/>
              </a:endParaRPr>
            </a:p>
          </p:txBody>
        </p:sp>
        <p:grpSp>
          <p:nvGrpSpPr>
            <p:cNvPr id="288" name="Group 6"/>
            <p:cNvGrpSpPr/>
            <p:nvPr/>
          </p:nvGrpSpPr>
          <p:grpSpPr>
            <a:xfrm>
              <a:off x="0" y="981360"/>
              <a:ext cx="9891360" cy="5877000"/>
              <a:chOff x="0" y="981360"/>
              <a:chExt cx="9891360" cy="5877000"/>
            </a:xfrm>
          </p:grpSpPr>
          <p:sp>
            <p:nvSpPr>
              <p:cNvPr id="289" name="CustomShape 58"/>
              <p:cNvSpPr/>
              <p:nvPr/>
            </p:nvSpPr>
            <p:spPr>
              <a:xfrm>
                <a:off x="360" y="1413720"/>
                <a:ext cx="90684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Самара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290" name="CustomShape 65"/>
              <p:cNvSpPr/>
              <p:nvPr/>
            </p:nvSpPr>
            <p:spPr>
              <a:xfrm>
                <a:off x="2206800" y="2565720"/>
                <a:ext cx="105948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Оренбург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291" name="CustomShape 66"/>
              <p:cNvSpPr/>
              <p:nvPr/>
            </p:nvSpPr>
            <p:spPr>
              <a:xfrm>
                <a:off x="2494800" y="981360"/>
                <a:ext cx="83016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Уфа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292" name="CustomShape 67"/>
              <p:cNvSpPr/>
              <p:nvPr/>
            </p:nvSpPr>
            <p:spPr>
              <a:xfrm>
                <a:off x="638280" y="3403440"/>
                <a:ext cx="156096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Республика Казахстан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293" name="CustomShape 68"/>
              <p:cNvSpPr/>
              <p:nvPr/>
            </p:nvSpPr>
            <p:spPr>
              <a:xfrm>
                <a:off x="1990800" y="5590080"/>
                <a:ext cx="93708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Оренбург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294" name="CustomShape 69"/>
              <p:cNvSpPr/>
              <p:nvPr/>
            </p:nvSpPr>
            <p:spPr>
              <a:xfrm>
                <a:off x="2730960" y="4014720"/>
                <a:ext cx="70740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Уфа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295" name="CustomShape 70"/>
              <p:cNvSpPr/>
              <p:nvPr/>
            </p:nvSpPr>
            <p:spPr>
              <a:xfrm>
                <a:off x="244800" y="6685920"/>
                <a:ext cx="140724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Республика Казахстан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296" name="CustomShape 71"/>
              <p:cNvSpPr/>
              <p:nvPr/>
            </p:nvSpPr>
            <p:spPr>
              <a:xfrm>
                <a:off x="7967520" y="5518080"/>
                <a:ext cx="115776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Оренбург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297" name="CustomShape 72"/>
              <p:cNvSpPr/>
              <p:nvPr/>
            </p:nvSpPr>
            <p:spPr>
              <a:xfrm>
                <a:off x="8968320" y="3945960"/>
                <a:ext cx="71784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Уфа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298" name="CustomShape 73"/>
              <p:cNvSpPr/>
              <p:nvPr/>
            </p:nvSpPr>
            <p:spPr>
              <a:xfrm>
                <a:off x="6480360" y="6598800"/>
                <a:ext cx="168120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Республика Казахстан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299" name="CustomShape 74"/>
              <p:cNvSpPr/>
              <p:nvPr/>
            </p:nvSpPr>
            <p:spPr>
              <a:xfrm>
                <a:off x="6239160" y="1125360"/>
                <a:ext cx="73980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Самара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300" name="CustomShape 75"/>
              <p:cNvSpPr/>
              <p:nvPr/>
            </p:nvSpPr>
            <p:spPr>
              <a:xfrm>
                <a:off x="7967520" y="2493720"/>
                <a:ext cx="115776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Оренбург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301" name="CustomShape 76"/>
              <p:cNvSpPr/>
              <p:nvPr/>
            </p:nvSpPr>
            <p:spPr>
              <a:xfrm>
                <a:off x="6527520" y="3429720"/>
                <a:ext cx="165348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Республика Казахстан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302" name="CustomShape 77"/>
              <p:cNvSpPr/>
              <p:nvPr/>
            </p:nvSpPr>
            <p:spPr>
              <a:xfrm>
                <a:off x="9061200" y="1447560"/>
                <a:ext cx="83016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Уфа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303" name="CustomShape 78"/>
              <p:cNvSpPr/>
              <p:nvPr/>
            </p:nvSpPr>
            <p:spPr>
              <a:xfrm>
                <a:off x="6167520" y="3933720"/>
                <a:ext cx="92520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Самара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304" name="CustomShape 79"/>
              <p:cNvSpPr/>
              <p:nvPr/>
            </p:nvSpPr>
            <p:spPr>
              <a:xfrm>
                <a:off x="0" y="4149720"/>
                <a:ext cx="665280" cy="17280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Самара</a:t>
                </a:r>
                <a:endParaRPr lang="ru-RU" sz="700" b="0" strike="noStrike" spc="-1">
                  <a:latin typeface="Arial"/>
                </a:endParaRPr>
              </a:p>
            </p:txBody>
          </p:sp>
        </p:grpSp>
        <p:sp>
          <p:nvSpPr>
            <p:cNvPr id="305" name="CustomShape 80"/>
            <p:cNvSpPr/>
            <p:nvPr/>
          </p:nvSpPr>
          <p:spPr>
            <a:xfrm>
              <a:off x="4006800" y="2925720"/>
              <a:ext cx="783000" cy="168840"/>
            </a:xfrm>
            <a:prstGeom prst="rect">
              <a:avLst/>
            </a:prstGeom>
            <a:solidFill>
              <a:srgbClr val="FF0000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2640" tIns="31320" rIns="62640" bIns="31320" anchor="t">
              <a:sp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700" b="1" strike="noStrike" spc="-1">
                  <a:solidFill>
                    <a:srgbClr val="FFFFFF"/>
                  </a:solidFill>
                  <a:latin typeface="Times New Roman"/>
                  <a:ea typeface="DejaVu Sans"/>
                </a:rPr>
                <a:t>г.Орск</a:t>
              </a:r>
              <a:endParaRPr lang="ru-RU" sz="700" b="0" strike="noStrike" spc="-1">
                <a:latin typeface="Arial"/>
              </a:endParaRPr>
            </a:p>
          </p:txBody>
        </p:sp>
        <p:sp>
          <p:nvSpPr>
            <p:cNvPr id="306" name="CustomShape 81"/>
            <p:cNvSpPr/>
            <p:nvPr/>
          </p:nvSpPr>
          <p:spPr>
            <a:xfrm>
              <a:off x="10055520" y="2781720"/>
              <a:ext cx="783000" cy="168840"/>
            </a:xfrm>
            <a:prstGeom prst="rect">
              <a:avLst/>
            </a:prstGeom>
            <a:solidFill>
              <a:srgbClr val="FF0000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2640" tIns="31320" rIns="62640" bIns="31320" anchor="t">
              <a:sp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700" b="1" strike="noStrike" spc="-1">
                  <a:solidFill>
                    <a:srgbClr val="FFFFFF"/>
                  </a:solidFill>
                  <a:latin typeface="Times New Roman"/>
                  <a:ea typeface="DejaVu Sans"/>
                </a:rPr>
                <a:t>г.Орск</a:t>
              </a:r>
              <a:endParaRPr lang="ru-RU" sz="700" b="0" strike="noStrike" spc="-1">
                <a:latin typeface="Arial"/>
              </a:endParaRPr>
            </a:p>
          </p:txBody>
        </p:sp>
        <p:sp>
          <p:nvSpPr>
            <p:cNvPr id="307" name="CustomShape 82"/>
            <p:cNvSpPr/>
            <p:nvPr/>
          </p:nvSpPr>
          <p:spPr>
            <a:xfrm>
              <a:off x="3862800" y="5878080"/>
              <a:ext cx="783000" cy="168840"/>
            </a:xfrm>
            <a:prstGeom prst="rect">
              <a:avLst/>
            </a:prstGeom>
            <a:solidFill>
              <a:srgbClr val="FF0000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2640" tIns="31320" rIns="62640" bIns="31320" anchor="t">
              <a:sp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700" b="1" strike="noStrike" spc="-1">
                  <a:solidFill>
                    <a:srgbClr val="FFFFFF"/>
                  </a:solidFill>
                  <a:latin typeface="Times New Roman"/>
                  <a:ea typeface="DejaVu Sans"/>
                </a:rPr>
                <a:t>г.Орск</a:t>
              </a:r>
              <a:endParaRPr lang="ru-RU" sz="700" b="0" strike="noStrike" spc="-1">
                <a:latin typeface="Arial"/>
              </a:endParaRPr>
            </a:p>
          </p:txBody>
        </p:sp>
        <p:sp>
          <p:nvSpPr>
            <p:cNvPr id="308" name="CustomShape 83"/>
            <p:cNvSpPr/>
            <p:nvPr/>
          </p:nvSpPr>
          <p:spPr>
            <a:xfrm>
              <a:off x="9983520" y="5950080"/>
              <a:ext cx="783000" cy="168840"/>
            </a:xfrm>
            <a:prstGeom prst="rect">
              <a:avLst/>
            </a:prstGeom>
            <a:solidFill>
              <a:srgbClr val="FF0000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2640" tIns="31320" rIns="62640" bIns="31320" anchor="t">
              <a:sp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700" b="1" strike="noStrike" spc="-1">
                  <a:solidFill>
                    <a:srgbClr val="FFFFFF"/>
                  </a:solidFill>
                  <a:latin typeface="Times New Roman"/>
                  <a:ea typeface="DejaVu Sans"/>
                </a:rPr>
                <a:t>г.Орск</a:t>
              </a:r>
              <a:endParaRPr lang="ru-RU" sz="700" b="0" strike="noStrike" spc="-1">
                <a:latin typeface="Arial"/>
              </a:endParaRPr>
            </a:p>
          </p:txBody>
        </p:sp>
      </p:grpSp>
      <p:pic>
        <p:nvPicPr>
          <p:cNvPr id="309" name="Объект 5"/>
          <p:cNvPicPr/>
          <p:nvPr/>
        </p:nvPicPr>
        <p:blipFill>
          <a:blip r:embed="rId7" cstate="print"/>
          <a:srcRect r="64028"/>
          <a:stretch/>
        </p:blipFill>
        <p:spPr>
          <a:xfrm>
            <a:off x="203040" y="177840"/>
            <a:ext cx="687600" cy="531000"/>
          </a:xfrm>
          <a:prstGeom prst="rect">
            <a:avLst/>
          </a:prstGeom>
          <a:ln w="9360">
            <a:noFill/>
          </a:ln>
        </p:spPr>
      </p:pic>
      <p:sp>
        <p:nvSpPr>
          <p:cNvPr id="310" name="CustomShape 84"/>
          <p:cNvSpPr/>
          <p:nvPr/>
        </p:nvSpPr>
        <p:spPr>
          <a:xfrm>
            <a:off x="1668600" y="3821400"/>
            <a:ext cx="2923920" cy="236160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14.00 (</a:t>
            </a:r>
            <a:r>
              <a:rPr lang="ru-RU" sz="11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м</a:t>
            </a:r>
            <a:r>
              <a:rPr lang="ru-RU" sz="11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ест.) 05.12.2022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311" name="CustomShape 85"/>
          <p:cNvSpPr/>
          <p:nvPr/>
        </p:nvSpPr>
        <p:spPr>
          <a:xfrm>
            <a:off x="7895520" y="3841560"/>
            <a:ext cx="2923920" cy="236160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20.00 (мест.) 05.12.2022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312" name="CustomShape 86"/>
          <p:cNvSpPr/>
          <p:nvPr/>
        </p:nvSpPr>
        <p:spPr>
          <a:xfrm>
            <a:off x="7751520" y="981360"/>
            <a:ext cx="2923920" cy="236160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10.00  (мест.) 05.12.2022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313" name="CustomShape 87"/>
          <p:cNvSpPr/>
          <p:nvPr/>
        </p:nvSpPr>
        <p:spPr>
          <a:xfrm>
            <a:off x="1519920" y="1001520"/>
            <a:ext cx="2923920" cy="236160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05.00 (мест.) 05.12.2022</a:t>
            </a:r>
            <a:endParaRPr lang="ru-RU" sz="1100" b="0" strike="noStrike" spc="-1">
              <a:latin typeface="Arial"/>
            </a:endParaRPr>
          </a:p>
        </p:txBody>
      </p:sp>
      <p:pic>
        <p:nvPicPr>
          <p:cNvPr id="314" name="Рисунок 313"/>
          <p:cNvPicPr/>
          <p:nvPr/>
        </p:nvPicPr>
        <p:blipFill>
          <a:blip r:embed="rId8" cstate="print"/>
          <a:stretch/>
        </p:blipFill>
        <p:spPr>
          <a:xfrm>
            <a:off x="5940000" y="1737720"/>
            <a:ext cx="290520" cy="1964880"/>
          </a:xfrm>
          <a:prstGeom prst="rect">
            <a:avLst/>
          </a:prstGeom>
          <a:ln w="0">
            <a:noFill/>
          </a:ln>
        </p:spPr>
      </p:pic>
      <p:pic>
        <p:nvPicPr>
          <p:cNvPr id="315" name="Рисунок 314"/>
          <p:cNvPicPr/>
          <p:nvPr/>
        </p:nvPicPr>
        <p:blipFill>
          <a:blip r:embed="rId8" cstate="print"/>
          <a:stretch/>
        </p:blipFill>
        <p:spPr>
          <a:xfrm>
            <a:off x="11935800" y="1737720"/>
            <a:ext cx="290520" cy="1964880"/>
          </a:xfrm>
          <a:prstGeom prst="rect">
            <a:avLst/>
          </a:prstGeom>
          <a:ln w="0">
            <a:noFill/>
          </a:ln>
        </p:spPr>
      </p:pic>
      <p:pic>
        <p:nvPicPr>
          <p:cNvPr id="316" name="Рисунок 315"/>
          <p:cNvPicPr/>
          <p:nvPr/>
        </p:nvPicPr>
        <p:blipFill>
          <a:blip r:embed="rId8" cstate="print"/>
          <a:stretch/>
        </p:blipFill>
        <p:spPr>
          <a:xfrm>
            <a:off x="5940000" y="4860000"/>
            <a:ext cx="290520" cy="1964880"/>
          </a:xfrm>
          <a:prstGeom prst="rect">
            <a:avLst/>
          </a:prstGeom>
          <a:ln w="0">
            <a:noFill/>
          </a:ln>
        </p:spPr>
      </p:pic>
      <p:pic>
        <p:nvPicPr>
          <p:cNvPr id="317" name="Рисунок 316"/>
          <p:cNvPicPr/>
          <p:nvPr/>
        </p:nvPicPr>
        <p:blipFill>
          <a:blip r:embed="rId8" cstate="print"/>
          <a:stretch/>
        </p:blipFill>
        <p:spPr>
          <a:xfrm>
            <a:off x="11952000" y="4894560"/>
            <a:ext cx="290520" cy="19648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572859</TotalTime>
  <Words>457</Words>
  <Application>Microsoft Office PowerPoint</Application>
  <PresentationFormat>Произвольный</PresentationFormat>
  <Paragraphs>163</Paragraphs>
  <Slides>6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6</vt:i4>
      </vt:variant>
    </vt:vector>
  </HeadingPairs>
  <TitlesOfParts>
    <vt:vector size="8" baseType="lpstr">
      <vt:lpstr>Office Theme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Zverdvd.org</cp:lastModifiedBy>
  <cp:revision>27124</cp:revision>
  <cp:lastPrinted>2020-10-29T20:01:36Z</cp:lastPrinted>
  <dcterms:created xsi:type="dcterms:W3CDTF">2014-09-08T13:21:12Z</dcterms:created>
  <dcterms:modified xsi:type="dcterms:W3CDTF">2022-12-04T10:15:04Z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4</vt:i4>
  </property>
  <property fmtid="{D5CDD505-2E9C-101B-9397-08002B2CF9AE}" pid="3" name="PresentationFormat">
    <vt:lpwstr>Произвольный</vt:lpwstr>
  </property>
  <property fmtid="{D5CDD505-2E9C-101B-9397-08002B2CF9AE}" pid="4" name="Slides">
    <vt:i4>5</vt:i4>
  </property>
</Properties>
</file>